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9"/>
  </p:notesMasterIdLst>
  <p:sldIdLst>
    <p:sldId id="256" r:id="rId2"/>
    <p:sldId id="276" r:id="rId3"/>
    <p:sldId id="283" r:id="rId4"/>
    <p:sldId id="257" r:id="rId5"/>
    <p:sldId id="259" r:id="rId6"/>
    <p:sldId id="260" r:id="rId7"/>
    <p:sldId id="281" r:id="rId8"/>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C07DF7-062C-443A-848E-67B797CD0AD1}" type="datetimeFigureOut">
              <a:rPr lang="de-DE" smtClean="0"/>
              <a:t>14.04.2026</a:t>
            </a:fld>
            <a:endParaRPr lang="de-DE"/>
          </a:p>
        </p:txBody>
      </p:sp>
      <p:sp>
        <p:nvSpPr>
          <p:cNvPr id="4" name="Folienbildplatzhalt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7A6BE71-3ABD-4BBE-A24F-9490E7C3245C}" type="slidenum">
              <a:rPr lang="de-DE" smtClean="0"/>
              <a:t>‹Nr.›</a:t>
            </a:fld>
            <a:endParaRPr lang="de-DE"/>
          </a:p>
        </p:txBody>
      </p:sp>
    </p:spTree>
    <p:extLst>
      <p:ext uri="{BB962C8B-B14F-4D97-AF65-F5344CB8AC3E}">
        <p14:creationId xmlns:p14="http://schemas.microsoft.com/office/powerpoint/2010/main" val="135713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hellblau">
    <p:bg>
      <p:bgPr>
        <a:solidFill>
          <a:srgbClr val="009DDF"/>
        </a:solidFill>
        <a:effectLst/>
      </p:bgPr>
    </p:bg>
    <p:spTree>
      <p:nvGrpSpPr>
        <p:cNvPr id="1" name=""/>
        <p:cNvGrpSpPr/>
        <p:nvPr/>
      </p:nvGrpSpPr>
      <p:grpSpPr bwMode="auto">
        <a:xfrm>
          <a:off x="0" y="0"/>
          <a:ext cx="0" cy="0"/>
          <a:chOff x="0" y="0"/>
          <a:chExt cx="0" cy="0"/>
        </a:xfrm>
      </p:grpSpPr>
      <p:grpSp>
        <p:nvGrpSpPr>
          <p:cNvPr id="8" name="Gruppieren 7"/>
          <p:cNvGrpSpPr/>
          <p:nvPr userDrawn="1"/>
        </p:nvGrpSpPr>
        <p:grpSpPr bwMode="auto">
          <a:xfrm flipH="1">
            <a:off x="407602" y="1084497"/>
            <a:ext cx="7034037" cy="4885192"/>
            <a:chOff x="6096000" y="2441822"/>
            <a:chExt cx="5341183" cy="3709493"/>
          </a:xfrm>
        </p:grpSpPr>
        <p:sp>
          <p:nvSpPr>
            <p:cNvPr id="9" name="Grafik 4"/>
            <p:cNvSpPr/>
            <p:nvPr/>
          </p:nvSpPr>
          <p:spPr bwMode="auto">
            <a:xfrm>
              <a:off x="6096000" y="2441822"/>
              <a:ext cx="5112568" cy="3600400"/>
            </a:xfrm>
            <a:custGeom>
              <a:avLst/>
              <a:gdLst>
                <a:gd name="connsiteX0" fmla="*/ 3581876 w 3581400"/>
                <a:gd name="connsiteY0" fmla="*/ 1293971 h 2581275"/>
                <a:gd name="connsiteX1" fmla="*/ 1794034 w 3581400"/>
                <a:gd name="connsiteY1" fmla="*/ 2580799 h 2581275"/>
                <a:gd name="connsiteX2" fmla="*/ 7144 w 3581400"/>
                <a:gd name="connsiteY2" fmla="*/ 1293971 h 2581275"/>
                <a:gd name="connsiteX3" fmla="*/ 1794986 w 3581400"/>
                <a:gd name="connsiteY3" fmla="*/ 7144 h 2581275"/>
                <a:gd name="connsiteX4" fmla="*/ 3581876 w 3581400"/>
                <a:gd name="connsiteY4" fmla="*/ 1293971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2581275" extrusionOk="0">
                  <a:moveTo>
                    <a:pt x="3581876" y="1293971"/>
                  </a:moveTo>
                  <a:cubicBezTo>
                    <a:pt x="3581876" y="2413159"/>
                    <a:pt x="3432334" y="2580799"/>
                    <a:pt x="1794034" y="2580799"/>
                  </a:cubicBezTo>
                  <a:cubicBezTo>
                    <a:pt x="146209" y="2581751"/>
                    <a:pt x="7144" y="2414111"/>
                    <a:pt x="7144" y="1293971"/>
                  </a:cubicBezTo>
                  <a:cubicBezTo>
                    <a:pt x="7144" y="102394"/>
                    <a:pt x="90011" y="7144"/>
                    <a:pt x="1794986" y="7144"/>
                  </a:cubicBezTo>
                  <a:cubicBezTo>
                    <a:pt x="3493294" y="7144"/>
                    <a:pt x="3581876" y="90964"/>
                    <a:pt x="3581876" y="1293971"/>
                  </a:cubicBezTo>
                </a:path>
              </a:pathLst>
            </a:custGeom>
            <a:solidFill>
              <a:schemeClr val="bg1"/>
            </a:solidFill>
            <a:ln w="127000" cap="flat">
              <a:noFill/>
              <a:prstDash val="solid"/>
              <a:miter/>
            </a:ln>
          </p:spPr>
          <p:txBody>
            <a:bodyPr rtlCol="0" anchor="ctr"/>
            <a:lstStyle/>
            <a:p>
              <a:pPr>
                <a:defRPr/>
              </a:pPr>
              <a:endParaRPr lang="de-DE" dirty="0"/>
            </a:p>
          </p:txBody>
        </p:sp>
        <p:sp>
          <p:nvSpPr>
            <p:cNvPr id="10" name="Ellipse 16"/>
            <p:cNvSpPr/>
            <p:nvPr/>
          </p:nvSpPr>
          <p:spPr bwMode="auto">
            <a:xfrm>
              <a:off x="10096316" y="4810448"/>
              <a:ext cx="1340867" cy="13408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sp>
        <p:nvSpPr>
          <p:cNvPr id="2" name="Titel 1"/>
          <p:cNvSpPr>
            <a:spLocks noGrp="1"/>
          </p:cNvSpPr>
          <p:nvPr>
            <p:ph type="ctrTitle" hasCustomPrompt="1"/>
          </p:nvPr>
        </p:nvSpPr>
        <p:spPr bwMode="auto">
          <a:xfrm>
            <a:off x="1245704" y="1749287"/>
            <a:ext cx="5685183" cy="2346925"/>
          </a:xfrm>
        </p:spPr>
        <p:txBody>
          <a:bodyPr anchor="t" anchorCtr="0">
            <a:noAutofit/>
          </a:bodyPr>
          <a:lstStyle>
            <a:lvl1pPr algn="l">
              <a:lnSpc>
                <a:spcPts val="6199"/>
              </a:lnSpc>
              <a:spcBef>
                <a:spcPts val="0"/>
              </a:spcBef>
              <a:defRPr sz="4400"/>
            </a:lvl1pPr>
          </a:lstStyle>
          <a:p>
            <a:pPr>
              <a:defRPr/>
            </a:pPr>
            <a:r>
              <a:rPr lang="de-DE"/>
              <a:t>Titel-Headline</a:t>
            </a:r>
            <a:br>
              <a:rPr lang="de-DE"/>
            </a:br>
            <a:r>
              <a:rPr lang="de-DE"/>
              <a:t>(44 pt)</a:t>
            </a:r>
            <a:endParaRPr/>
          </a:p>
        </p:txBody>
      </p:sp>
      <p:sp>
        <p:nvSpPr>
          <p:cNvPr id="3" name="Untertitel 2"/>
          <p:cNvSpPr>
            <a:spLocks noGrp="1"/>
          </p:cNvSpPr>
          <p:nvPr>
            <p:ph type="subTitle" idx="1" hasCustomPrompt="1"/>
          </p:nvPr>
        </p:nvSpPr>
        <p:spPr bwMode="auto">
          <a:xfrm>
            <a:off x="1245704" y="4203843"/>
            <a:ext cx="5685184" cy="329193"/>
          </a:xfrm>
        </p:spPr>
        <p:txBody>
          <a:bodyPr anchor="t" anchorCtr="0">
            <a:noAutofit/>
          </a:bodyPr>
          <a:lstStyle>
            <a:lvl1pPr marL="0" indent="0" algn="l">
              <a:lnSpc>
                <a:spcPts val="27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Subline (20 pt)</a:t>
            </a:r>
            <a:endParaRPr/>
          </a:p>
        </p:txBody>
      </p:sp>
      <p:sp>
        <p:nvSpPr>
          <p:cNvPr id="17" name="Textplatzhalter 16"/>
          <p:cNvSpPr>
            <a:spLocks noGrp="1"/>
          </p:cNvSpPr>
          <p:nvPr>
            <p:ph type="body" sz="quarter" idx="11" hasCustomPrompt="1"/>
          </p:nvPr>
        </p:nvSpPr>
        <p:spPr bwMode="auto">
          <a:xfrm>
            <a:off x="1245704" y="4724399"/>
            <a:ext cx="5685321" cy="255006"/>
          </a:xfrm>
        </p:spPr>
        <p:txBody>
          <a:bodyPr>
            <a:noAutofit/>
          </a:bodyPr>
          <a:lstStyle>
            <a:lvl1pPr marL="0" indent="0">
              <a:lnSpc>
                <a:spcPts val="2100"/>
              </a:lnSpc>
              <a:buNone/>
              <a:defRPr sz="1600" b="1">
                <a:solidFill>
                  <a:schemeClr val="tx1"/>
                </a:solidFill>
              </a:defRPr>
            </a:lvl1pPr>
          </a:lstStyle>
          <a:p>
            <a:pPr lvl="0">
              <a:defRPr/>
            </a:pPr>
            <a:r>
              <a:rPr lang="de-DE"/>
              <a:t>Name der Einrichtung (16 pt)</a:t>
            </a:r>
            <a:endParaRPr/>
          </a:p>
        </p:txBody>
      </p:sp>
      <p:sp>
        <p:nvSpPr>
          <p:cNvPr id="19" name="Textplatzhalter 18"/>
          <p:cNvSpPr>
            <a:spLocks noGrp="1"/>
          </p:cNvSpPr>
          <p:nvPr>
            <p:ph type="body" sz="quarter" idx="12" hasCustomPrompt="1"/>
          </p:nvPr>
        </p:nvSpPr>
        <p:spPr bwMode="auto">
          <a:xfrm>
            <a:off x="1245704" y="5120865"/>
            <a:ext cx="5684837" cy="254942"/>
          </a:xfrm>
        </p:spPr>
        <p:txBody>
          <a:bodyPr>
            <a:noAutofit/>
          </a:bodyPr>
          <a:lstStyle>
            <a:lvl1pPr marL="0" indent="0">
              <a:lnSpc>
                <a:spcPts val="2100"/>
              </a:lnSpc>
              <a:buNone/>
              <a:defRPr sz="1600"/>
            </a:lvl1pPr>
          </a:lstStyle>
          <a:p>
            <a:pPr lvl="0">
              <a:defRPr/>
            </a:pPr>
            <a:r>
              <a:rPr lang="de-DE"/>
              <a:t>Xx.xx.2019 • Max Mustermann (16 pt)</a:t>
            </a:r>
            <a:endParaRPr/>
          </a:p>
        </p:txBody>
      </p:sp>
      <p:sp>
        <p:nvSpPr>
          <p:cNvPr id="4" name="Fußzeilenplatzhalter 3"/>
          <p:cNvSpPr>
            <a:spLocks noGrp="1"/>
          </p:cNvSpPr>
          <p:nvPr>
            <p:ph type="ftr" sz="quarter" idx="13"/>
          </p:nvPr>
        </p:nvSpPr>
        <p:spPr bwMode="auto"/>
        <p:txBody>
          <a:bodyPr/>
          <a:lstStyle>
            <a:lvl1pPr>
              <a:defRPr>
                <a:solidFill>
                  <a:schemeClr val="bg1"/>
                </a:solidFill>
              </a:defRPr>
            </a:lvl1pPr>
          </a:lstStyle>
          <a:p>
            <a:pPr>
              <a:defRPr/>
            </a:pPr>
            <a:r>
              <a:rPr lang="de-DE" dirty="0"/>
              <a:t>Internationaler Bund – Erstellt von XX am XX.XX.XXXX zum Thema XX</a:t>
            </a:r>
          </a:p>
        </p:txBody>
      </p:sp>
      <p:sp>
        <p:nvSpPr>
          <p:cNvPr id="5" name="Foliennummernplatzhalter 4"/>
          <p:cNvSpPr>
            <a:spLocks noGrp="1"/>
          </p:cNvSpPr>
          <p:nvPr>
            <p:ph type="sldNum" sz="quarter" idx="14"/>
          </p:nvPr>
        </p:nvSpPr>
        <p:spPr bwMode="auto"/>
        <p:txBody>
          <a:bodyPr/>
          <a:lstStyle>
            <a:lvl1pPr>
              <a:defRPr>
                <a:solidFill>
                  <a:schemeClr val="bg1"/>
                </a:solidFill>
              </a:defRPr>
            </a:lvl1pPr>
          </a:lstStyle>
          <a:p>
            <a:pPr>
              <a:defRPr/>
            </a:pPr>
            <a:fld id="{973ED8E1-B44E-6C4B-8635-D6520B8623EE}" type="slidenum">
              <a:rPr lang="de-DE"/>
              <a:t>‹Nr.›</a:t>
            </a:fld>
            <a:endParaRPr lang="de-DE" dirty="0"/>
          </a:p>
        </p:txBody>
      </p:sp>
      <p:grpSp>
        <p:nvGrpSpPr>
          <p:cNvPr id="34" name="Gruppieren 33"/>
          <p:cNvGrpSpPr/>
          <p:nvPr userDrawn="1"/>
        </p:nvGrpSpPr>
        <p:grpSpPr bwMode="auto">
          <a:xfrm>
            <a:off x="8592313" y="4994727"/>
            <a:ext cx="3599688" cy="1863272"/>
            <a:chOff x="8592313" y="4994727"/>
            <a:chExt cx="3599688" cy="1863272"/>
          </a:xfrm>
        </p:grpSpPr>
        <p:sp>
          <p:nvSpPr>
            <p:cNvPr id="33" name="Freihandform 32"/>
            <p:cNvSpPr/>
            <p:nvPr userDrawn="1"/>
          </p:nvSpPr>
          <p:spPr bwMode="auto">
            <a:xfrm>
              <a:off x="8592313" y="4994727"/>
              <a:ext cx="3599688" cy="1863272"/>
            </a:xfrm>
            <a:custGeom>
              <a:avLst/>
              <a:gdLst>
                <a:gd name="connsiteX0" fmla="*/ 3319660 w 3599688"/>
                <a:gd name="connsiteY0" fmla="*/ 0 h 1863272"/>
                <a:gd name="connsiteX1" fmla="*/ 3599688 w 3599688"/>
                <a:gd name="connsiteY1" fmla="*/ 824 h 1863272"/>
                <a:gd name="connsiteX2" fmla="*/ 3599688 w 3599688"/>
                <a:gd name="connsiteY2" fmla="*/ 1863272 h 1863272"/>
                <a:gd name="connsiteX3" fmla="*/ 0 w 3599688"/>
                <a:gd name="connsiteY3" fmla="*/ 1863272 h 1863272"/>
                <a:gd name="connsiteX4" fmla="*/ 16901 w 3599688"/>
                <a:gd name="connsiteY4" fmla="*/ 1700259 h 1863272"/>
                <a:gd name="connsiteX5" fmla="*/ 3319660 w 3599688"/>
                <a:gd name="connsiteY5" fmla="*/ 0 h 186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9688" h="1863272" extrusionOk="0">
                  <a:moveTo>
                    <a:pt x="3319660" y="0"/>
                  </a:moveTo>
                  <a:lnTo>
                    <a:pt x="3599688" y="824"/>
                  </a:lnTo>
                  <a:lnTo>
                    <a:pt x="3599688" y="1863272"/>
                  </a:lnTo>
                  <a:lnTo>
                    <a:pt x="0" y="1863272"/>
                  </a:lnTo>
                  <a:lnTo>
                    <a:pt x="16901" y="1700259"/>
                  </a:lnTo>
                  <a:cubicBezTo>
                    <a:pt x="202198" y="157115"/>
                    <a:pt x="891332" y="0"/>
                    <a:pt x="3319660" y="0"/>
                  </a:cubicBezTo>
                  <a:close/>
                </a:path>
              </a:pathLst>
            </a:custGeom>
            <a:solidFill>
              <a:srgbClr val="FFFFFF"/>
            </a:solidFill>
            <a:ln w="15368" cap="flat">
              <a:noFill/>
              <a:prstDash val="solid"/>
              <a:miter/>
            </a:ln>
          </p:spPr>
          <p:txBody>
            <a:bodyPr rtlCol="0" anchor="ctr"/>
            <a:lstStyle/>
            <a:p>
              <a:pPr>
                <a:defRPr/>
              </a:pPr>
              <a:endParaRPr lang="de-DE" dirty="0"/>
            </a:p>
          </p:txBody>
        </p:sp>
        <p:grpSp>
          <p:nvGrpSpPr>
            <p:cNvPr id="20" name="Grafik 17"/>
            <p:cNvGrpSpPr/>
            <p:nvPr/>
          </p:nvGrpSpPr>
          <p:grpSpPr bwMode="auto">
            <a:xfrm>
              <a:off x="9261171" y="5409964"/>
              <a:ext cx="2498314" cy="1025066"/>
              <a:chOff x="9261171" y="5409964"/>
              <a:chExt cx="2498314" cy="1025066"/>
            </a:xfrm>
            <a:solidFill>
              <a:srgbClr val="009DDF"/>
            </a:solidFill>
          </p:grpSpPr>
          <p:sp>
            <p:nvSpPr>
              <p:cNvPr id="21" name="Freihandform 20"/>
              <p:cNvSpPr/>
              <p:nvPr/>
            </p:nvSpPr>
            <p:spPr bwMode="auto">
              <a:xfrm>
                <a:off x="10798359" y="5409964"/>
                <a:ext cx="961126" cy="1025066"/>
              </a:xfrm>
              <a:custGeom>
                <a:avLst/>
                <a:gdLst>
                  <a:gd name="connsiteX0" fmla="*/ 300352 w 961126"/>
                  <a:gd name="connsiteY0" fmla="*/ 121047 h 1025066"/>
                  <a:gd name="connsiteX1" fmla="*/ 178671 w 961126"/>
                  <a:gd name="connsiteY1" fmla="*/ 242094 h 1025066"/>
                  <a:gd name="connsiteX2" fmla="*/ 56990 w 961126"/>
                  <a:gd name="connsiteY2" fmla="*/ 121047 h 1025066"/>
                  <a:gd name="connsiteX3" fmla="*/ 178671 w 961126"/>
                  <a:gd name="connsiteY3" fmla="*/ 0 h 1025066"/>
                  <a:gd name="connsiteX4" fmla="*/ 300352 w 961126"/>
                  <a:gd name="connsiteY4" fmla="*/ 121047 h 1025066"/>
                  <a:gd name="connsiteX5" fmla="*/ 947265 w 961126"/>
                  <a:gd name="connsiteY5" fmla="*/ 738539 h 1025066"/>
                  <a:gd name="connsiteX6" fmla="*/ 961127 w 961126"/>
                  <a:gd name="connsiteY6" fmla="*/ 809022 h 1025066"/>
                  <a:gd name="connsiteX7" fmla="*/ 945724 w 961126"/>
                  <a:gd name="connsiteY7" fmla="*/ 894827 h 1025066"/>
                  <a:gd name="connsiteX8" fmla="*/ 896436 w 961126"/>
                  <a:gd name="connsiteY8" fmla="*/ 963777 h 1025066"/>
                  <a:gd name="connsiteX9" fmla="*/ 802479 w 961126"/>
                  <a:gd name="connsiteY9" fmla="*/ 1008212 h 1025066"/>
                  <a:gd name="connsiteX10" fmla="*/ 656154 w 961126"/>
                  <a:gd name="connsiteY10" fmla="*/ 1025067 h 1025066"/>
                  <a:gd name="connsiteX11" fmla="*/ 609946 w 961126"/>
                  <a:gd name="connsiteY11" fmla="*/ 1023535 h 1025066"/>
                  <a:gd name="connsiteX12" fmla="*/ 571439 w 961126"/>
                  <a:gd name="connsiteY12" fmla="*/ 1022003 h 1025066"/>
                  <a:gd name="connsiteX13" fmla="*/ 534473 w 961126"/>
                  <a:gd name="connsiteY13" fmla="*/ 1020470 h 1025066"/>
                  <a:gd name="connsiteX14" fmla="*/ 492886 w 961126"/>
                  <a:gd name="connsiteY14" fmla="*/ 1018938 h 1025066"/>
                  <a:gd name="connsiteX15" fmla="*/ 12322 w 961126"/>
                  <a:gd name="connsiteY15" fmla="*/ 1018938 h 1025066"/>
                  <a:gd name="connsiteX16" fmla="*/ 1540 w 961126"/>
                  <a:gd name="connsiteY16" fmla="*/ 1008212 h 1025066"/>
                  <a:gd name="connsiteX17" fmla="*/ 1540 w 961126"/>
                  <a:gd name="connsiteY17" fmla="*/ 959181 h 1025066"/>
                  <a:gd name="connsiteX18" fmla="*/ 10782 w 961126"/>
                  <a:gd name="connsiteY18" fmla="*/ 948455 h 1025066"/>
                  <a:gd name="connsiteX19" fmla="*/ 72393 w 961126"/>
                  <a:gd name="connsiteY19" fmla="*/ 936197 h 1025066"/>
                  <a:gd name="connsiteX20" fmla="*/ 87795 w 961126"/>
                  <a:gd name="connsiteY20" fmla="*/ 928536 h 1025066"/>
                  <a:gd name="connsiteX21" fmla="*/ 92416 w 961126"/>
                  <a:gd name="connsiteY21" fmla="*/ 911681 h 1025066"/>
                  <a:gd name="connsiteX22" fmla="*/ 92416 w 961126"/>
                  <a:gd name="connsiteY22" fmla="*/ 418301 h 1025066"/>
                  <a:gd name="connsiteX23" fmla="*/ 87795 w 961126"/>
                  <a:gd name="connsiteY23" fmla="*/ 401446 h 1025066"/>
                  <a:gd name="connsiteX24" fmla="*/ 72393 w 961126"/>
                  <a:gd name="connsiteY24" fmla="*/ 392253 h 1025066"/>
                  <a:gd name="connsiteX25" fmla="*/ 9241 w 961126"/>
                  <a:gd name="connsiteY25" fmla="*/ 379995 h 1025066"/>
                  <a:gd name="connsiteX26" fmla="*/ 0 w 961126"/>
                  <a:gd name="connsiteY26" fmla="*/ 369269 h 1025066"/>
                  <a:gd name="connsiteX27" fmla="*/ 0 w 961126"/>
                  <a:gd name="connsiteY27" fmla="*/ 320238 h 1025066"/>
                  <a:gd name="connsiteX28" fmla="*/ 10782 w 961126"/>
                  <a:gd name="connsiteY28" fmla="*/ 309512 h 1025066"/>
                  <a:gd name="connsiteX29" fmla="*/ 488265 w 961126"/>
                  <a:gd name="connsiteY29" fmla="*/ 309512 h 1025066"/>
                  <a:gd name="connsiteX30" fmla="*/ 569899 w 961126"/>
                  <a:gd name="connsiteY30" fmla="*/ 306448 h 1025066"/>
                  <a:gd name="connsiteX31" fmla="*/ 656154 w 961126"/>
                  <a:gd name="connsiteY31" fmla="*/ 303383 h 1025066"/>
                  <a:gd name="connsiteX32" fmla="*/ 779375 w 961126"/>
                  <a:gd name="connsiteY32" fmla="*/ 314109 h 1025066"/>
                  <a:gd name="connsiteX33" fmla="*/ 857929 w 961126"/>
                  <a:gd name="connsiteY33" fmla="*/ 346286 h 1025066"/>
                  <a:gd name="connsiteX34" fmla="*/ 897976 w 961126"/>
                  <a:gd name="connsiteY34" fmla="*/ 398382 h 1025066"/>
                  <a:gd name="connsiteX35" fmla="*/ 910298 w 961126"/>
                  <a:gd name="connsiteY35" fmla="*/ 470397 h 1025066"/>
                  <a:gd name="connsiteX36" fmla="*/ 874872 w 961126"/>
                  <a:gd name="connsiteY36" fmla="*/ 582250 h 1025066"/>
                  <a:gd name="connsiteX37" fmla="*/ 791698 w 961126"/>
                  <a:gd name="connsiteY37" fmla="*/ 637411 h 1025066"/>
                  <a:gd name="connsiteX38" fmla="*/ 791698 w 961126"/>
                  <a:gd name="connsiteY38" fmla="*/ 640475 h 1025066"/>
                  <a:gd name="connsiteX39" fmla="*/ 851768 w 961126"/>
                  <a:gd name="connsiteY39" fmla="*/ 654266 h 1025066"/>
                  <a:gd name="connsiteX40" fmla="*/ 907218 w 961126"/>
                  <a:gd name="connsiteY40" fmla="*/ 686442 h 1025066"/>
                  <a:gd name="connsiteX41" fmla="*/ 947265 w 961126"/>
                  <a:gd name="connsiteY41" fmla="*/ 738539 h 1025066"/>
                  <a:gd name="connsiteX42" fmla="*/ 405090 w 961126"/>
                  <a:gd name="connsiteY42" fmla="*/ 410640 h 1025066"/>
                  <a:gd name="connsiteX43" fmla="*/ 385067 w 961126"/>
                  <a:gd name="connsiteY43" fmla="*/ 384592 h 1025066"/>
                  <a:gd name="connsiteX44" fmla="*/ 314215 w 961126"/>
                  <a:gd name="connsiteY44" fmla="*/ 387656 h 1025066"/>
                  <a:gd name="connsiteX45" fmla="*/ 288030 w 961126"/>
                  <a:gd name="connsiteY45" fmla="*/ 392253 h 1025066"/>
                  <a:gd name="connsiteX46" fmla="*/ 272627 w 961126"/>
                  <a:gd name="connsiteY46" fmla="*/ 401446 h 1025066"/>
                  <a:gd name="connsiteX47" fmla="*/ 268006 w 961126"/>
                  <a:gd name="connsiteY47" fmla="*/ 418301 h 1025066"/>
                  <a:gd name="connsiteX48" fmla="*/ 268006 w 961126"/>
                  <a:gd name="connsiteY48" fmla="*/ 911681 h 1025066"/>
                  <a:gd name="connsiteX49" fmla="*/ 272627 w 961126"/>
                  <a:gd name="connsiteY49" fmla="*/ 928536 h 1025066"/>
                  <a:gd name="connsiteX50" fmla="*/ 288030 w 961126"/>
                  <a:gd name="connsiteY50" fmla="*/ 936197 h 1025066"/>
                  <a:gd name="connsiteX51" fmla="*/ 385067 w 961126"/>
                  <a:gd name="connsiteY51" fmla="*/ 943858 h 1025066"/>
                  <a:gd name="connsiteX52" fmla="*/ 405090 w 961126"/>
                  <a:gd name="connsiteY52" fmla="*/ 917810 h 1025066"/>
                  <a:gd name="connsiteX53" fmla="*/ 405090 w 961126"/>
                  <a:gd name="connsiteY53" fmla="*/ 917810 h 1025066"/>
                  <a:gd name="connsiteX54" fmla="*/ 405090 w 961126"/>
                  <a:gd name="connsiteY54" fmla="*/ 476526 h 1025066"/>
                  <a:gd name="connsiteX55" fmla="*/ 405090 w 961126"/>
                  <a:gd name="connsiteY55" fmla="*/ 415236 h 1025066"/>
                  <a:gd name="connsiteX56" fmla="*/ 405090 w 961126"/>
                  <a:gd name="connsiteY56" fmla="*/ 410640 h 1025066"/>
                  <a:gd name="connsiteX57" fmla="*/ 577600 w 961126"/>
                  <a:gd name="connsiteY57" fmla="*/ 602169 h 1025066"/>
                  <a:gd name="connsiteX58" fmla="*/ 591463 w 961126"/>
                  <a:gd name="connsiteY58" fmla="*/ 615960 h 1025066"/>
                  <a:gd name="connsiteX59" fmla="*/ 645372 w 961126"/>
                  <a:gd name="connsiteY59" fmla="*/ 615960 h 1025066"/>
                  <a:gd name="connsiteX60" fmla="*/ 717765 w 961126"/>
                  <a:gd name="connsiteY60" fmla="*/ 582250 h 1025066"/>
                  <a:gd name="connsiteX61" fmla="*/ 740869 w 961126"/>
                  <a:gd name="connsiteY61" fmla="*/ 484187 h 1025066"/>
                  <a:gd name="connsiteX62" fmla="*/ 714684 w 961126"/>
                  <a:gd name="connsiteY62" fmla="*/ 393785 h 1025066"/>
                  <a:gd name="connsiteX63" fmla="*/ 636130 w 961126"/>
                  <a:gd name="connsiteY63" fmla="*/ 366205 h 1025066"/>
                  <a:gd name="connsiteX64" fmla="*/ 623808 w 961126"/>
                  <a:gd name="connsiteY64" fmla="*/ 366205 h 1025066"/>
                  <a:gd name="connsiteX65" fmla="*/ 589922 w 961126"/>
                  <a:gd name="connsiteY65" fmla="*/ 369269 h 1025066"/>
                  <a:gd name="connsiteX66" fmla="*/ 577600 w 961126"/>
                  <a:gd name="connsiteY66" fmla="*/ 383059 h 1025066"/>
                  <a:gd name="connsiteX67" fmla="*/ 577600 w 961126"/>
                  <a:gd name="connsiteY67" fmla="*/ 602169 h 1025066"/>
                  <a:gd name="connsiteX68" fmla="*/ 740869 w 961126"/>
                  <a:gd name="connsiteY68" fmla="*/ 919343 h 1025066"/>
                  <a:gd name="connsiteX69" fmla="*/ 770134 w 961126"/>
                  <a:gd name="connsiteY69" fmla="*/ 813618 h 1025066"/>
                  <a:gd name="connsiteX70" fmla="*/ 740869 w 961126"/>
                  <a:gd name="connsiteY70" fmla="*/ 718619 h 1025066"/>
                  <a:gd name="connsiteX71" fmla="*/ 654614 w 961126"/>
                  <a:gd name="connsiteY71" fmla="*/ 691039 h 1025066"/>
                  <a:gd name="connsiteX72" fmla="*/ 593003 w 961126"/>
                  <a:gd name="connsiteY72" fmla="*/ 692571 h 1025066"/>
                  <a:gd name="connsiteX73" fmla="*/ 579141 w 961126"/>
                  <a:gd name="connsiteY73" fmla="*/ 706362 h 1025066"/>
                  <a:gd name="connsiteX74" fmla="*/ 579141 w 961126"/>
                  <a:gd name="connsiteY74" fmla="*/ 939262 h 1025066"/>
                  <a:gd name="connsiteX75" fmla="*/ 591463 w 961126"/>
                  <a:gd name="connsiteY75" fmla="*/ 953052 h 1025066"/>
                  <a:gd name="connsiteX76" fmla="*/ 609946 w 961126"/>
                  <a:gd name="connsiteY76" fmla="*/ 956116 h 1025066"/>
                  <a:gd name="connsiteX77" fmla="*/ 646912 w 961126"/>
                  <a:gd name="connsiteY77" fmla="*/ 957649 h 1025066"/>
                  <a:gd name="connsiteX78" fmla="*/ 740869 w 961126"/>
                  <a:gd name="connsiteY78" fmla="*/ 919343 h 102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61126" h="1025066" extrusionOk="0">
                    <a:moveTo>
                      <a:pt x="300352" y="121047"/>
                    </a:moveTo>
                    <a:cubicBezTo>
                      <a:pt x="300352" y="186933"/>
                      <a:pt x="246443" y="242094"/>
                      <a:pt x="178671" y="242094"/>
                    </a:cubicBezTo>
                    <a:cubicBezTo>
                      <a:pt x="112439" y="242094"/>
                      <a:pt x="56990" y="188465"/>
                      <a:pt x="56990" y="121047"/>
                    </a:cubicBezTo>
                    <a:cubicBezTo>
                      <a:pt x="56990" y="55161"/>
                      <a:pt x="110899" y="0"/>
                      <a:pt x="178671" y="0"/>
                    </a:cubicBezTo>
                    <a:cubicBezTo>
                      <a:pt x="246443" y="1532"/>
                      <a:pt x="300352" y="55161"/>
                      <a:pt x="300352" y="121047"/>
                    </a:cubicBezTo>
                    <a:moveTo>
                      <a:pt x="947265" y="738539"/>
                    </a:moveTo>
                    <a:cubicBezTo>
                      <a:pt x="956506" y="758458"/>
                      <a:pt x="961127" y="781441"/>
                      <a:pt x="961127" y="809022"/>
                    </a:cubicBezTo>
                    <a:cubicBezTo>
                      <a:pt x="961127" y="839666"/>
                      <a:pt x="956506" y="867246"/>
                      <a:pt x="945724" y="894827"/>
                    </a:cubicBezTo>
                    <a:cubicBezTo>
                      <a:pt x="936483" y="920875"/>
                      <a:pt x="919540" y="943858"/>
                      <a:pt x="896436" y="963777"/>
                    </a:cubicBezTo>
                    <a:cubicBezTo>
                      <a:pt x="873332" y="983697"/>
                      <a:pt x="840986" y="997487"/>
                      <a:pt x="802479" y="1008212"/>
                    </a:cubicBezTo>
                    <a:cubicBezTo>
                      <a:pt x="762433" y="1018938"/>
                      <a:pt x="714684" y="1025067"/>
                      <a:pt x="656154" y="1025067"/>
                    </a:cubicBezTo>
                    <a:cubicBezTo>
                      <a:pt x="639211" y="1025067"/>
                      <a:pt x="623808" y="1025067"/>
                      <a:pt x="609946" y="1023535"/>
                    </a:cubicBezTo>
                    <a:cubicBezTo>
                      <a:pt x="596084" y="1023535"/>
                      <a:pt x="583761" y="1022003"/>
                      <a:pt x="571439" y="1022003"/>
                    </a:cubicBezTo>
                    <a:cubicBezTo>
                      <a:pt x="559117" y="1022003"/>
                      <a:pt x="546795" y="1020470"/>
                      <a:pt x="534473" y="1020470"/>
                    </a:cubicBezTo>
                    <a:cubicBezTo>
                      <a:pt x="522151" y="1020470"/>
                      <a:pt x="508288" y="1018938"/>
                      <a:pt x="492886" y="1018938"/>
                    </a:cubicBezTo>
                    <a:lnTo>
                      <a:pt x="12322" y="1018938"/>
                    </a:lnTo>
                    <a:cubicBezTo>
                      <a:pt x="6161" y="1018938"/>
                      <a:pt x="1540" y="1014341"/>
                      <a:pt x="1540" y="1008212"/>
                    </a:cubicBezTo>
                    <a:lnTo>
                      <a:pt x="1540" y="959181"/>
                    </a:lnTo>
                    <a:cubicBezTo>
                      <a:pt x="1540" y="954584"/>
                      <a:pt x="4621" y="949987"/>
                      <a:pt x="10782" y="948455"/>
                    </a:cubicBezTo>
                    <a:lnTo>
                      <a:pt x="72393" y="936197"/>
                    </a:lnTo>
                    <a:cubicBezTo>
                      <a:pt x="80094" y="934665"/>
                      <a:pt x="84715" y="931601"/>
                      <a:pt x="87795" y="928536"/>
                    </a:cubicBezTo>
                    <a:cubicBezTo>
                      <a:pt x="90876" y="923939"/>
                      <a:pt x="92416" y="917810"/>
                      <a:pt x="92416" y="911681"/>
                    </a:cubicBezTo>
                    <a:lnTo>
                      <a:pt x="92416" y="418301"/>
                    </a:lnTo>
                    <a:cubicBezTo>
                      <a:pt x="92416" y="410640"/>
                      <a:pt x="90876" y="406043"/>
                      <a:pt x="87795" y="401446"/>
                    </a:cubicBezTo>
                    <a:cubicBezTo>
                      <a:pt x="84715" y="396850"/>
                      <a:pt x="78554" y="393785"/>
                      <a:pt x="72393" y="392253"/>
                    </a:cubicBezTo>
                    <a:lnTo>
                      <a:pt x="9241" y="379995"/>
                    </a:lnTo>
                    <a:cubicBezTo>
                      <a:pt x="4621" y="378463"/>
                      <a:pt x="0" y="375398"/>
                      <a:pt x="0" y="369269"/>
                    </a:cubicBezTo>
                    <a:lnTo>
                      <a:pt x="0" y="320238"/>
                    </a:lnTo>
                    <a:cubicBezTo>
                      <a:pt x="0" y="314109"/>
                      <a:pt x="4621" y="309512"/>
                      <a:pt x="10782" y="309512"/>
                    </a:cubicBezTo>
                    <a:lnTo>
                      <a:pt x="488265" y="309512"/>
                    </a:lnTo>
                    <a:cubicBezTo>
                      <a:pt x="517530" y="309512"/>
                      <a:pt x="545255" y="307980"/>
                      <a:pt x="569899" y="306448"/>
                    </a:cubicBezTo>
                    <a:cubicBezTo>
                      <a:pt x="596084" y="304915"/>
                      <a:pt x="623808" y="303383"/>
                      <a:pt x="656154" y="303383"/>
                    </a:cubicBezTo>
                    <a:cubicBezTo>
                      <a:pt x="705442" y="303383"/>
                      <a:pt x="747030" y="306448"/>
                      <a:pt x="779375" y="314109"/>
                    </a:cubicBezTo>
                    <a:cubicBezTo>
                      <a:pt x="811721" y="321770"/>
                      <a:pt x="837906" y="330963"/>
                      <a:pt x="857929" y="346286"/>
                    </a:cubicBezTo>
                    <a:cubicBezTo>
                      <a:pt x="877953" y="360076"/>
                      <a:pt x="890275" y="376930"/>
                      <a:pt x="897976" y="398382"/>
                    </a:cubicBezTo>
                    <a:cubicBezTo>
                      <a:pt x="905677" y="419833"/>
                      <a:pt x="910298" y="442817"/>
                      <a:pt x="910298" y="470397"/>
                    </a:cubicBezTo>
                    <a:cubicBezTo>
                      <a:pt x="910298" y="516364"/>
                      <a:pt x="897976" y="554670"/>
                      <a:pt x="874872" y="582250"/>
                    </a:cubicBezTo>
                    <a:cubicBezTo>
                      <a:pt x="853308" y="608298"/>
                      <a:pt x="825583" y="626685"/>
                      <a:pt x="791698" y="637411"/>
                    </a:cubicBezTo>
                    <a:cubicBezTo>
                      <a:pt x="790157" y="637411"/>
                      <a:pt x="790157" y="640475"/>
                      <a:pt x="791698" y="640475"/>
                    </a:cubicBezTo>
                    <a:cubicBezTo>
                      <a:pt x="813261" y="642008"/>
                      <a:pt x="833285" y="646604"/>
                      <a:pt x="851768" y="654266"/>
                    </a:cubicBezTo>
                    <a:cubicBezTo>
                      <a:pt x="873332" y="661927"/>
                      <a:pt x="891815" y="672652"/>
                      <a:pt x="907218" y="686442"/>
                    </a:cubicBezTo>
                    <a:cubicBezTo>
                      <a:pt x="925701" y="701765"/>
                      <a:pt x="938023" y="718619"/>
                      <a:pt x="947265" y="738539"/>
                    </a:cubicBezTo>
                    <a:moveTo>
                      <a:pt x="405090" y="410640"/>
                    </a:moveTo>
                    <a:cubicBezTo>
                      <a:pt x="405090" y="398382"/>
                      <a:pt x="395849" y="387656"/>
                      <a:pt x="385067" y="384592"/>
                    </a:cubicBezTo>
                    <a:cubicBezTo>
                      <a:pt x="385067" y="384592"/>
                      <a:pt x="354262" y="379995"/>
                      <a:pt x="314215" y="387656"/>
                    </a:cubicBezTo>
                    <a:lnTo>
                      <a:pt x="288030" y="392253"/>
                    </a:lnTo>
                    <a:cubicBezTo>
                      <a:pt x="280329" y="393785"/>
                      <a:pt x="275708" y="396850"/>
                      <a:pt x="272627" y="401446"/>
                    </a:cubicBezTo>
                    <a:cubicBezTo>
                      <a:pt x="269547" y="406043"/>
                      <a:pt x="268006" y="412172"/>
                      <a:pt x="268006" y="418301"/>
                    </a:cubicBezTo>
                    <a:lnTo>
                      <a:pt x="268006" y="911681"/>
                    </a:lnTo>
                    <a:cubicBezTo>
                      <a:pt x="268006" y="919343"/>
                      <a:pt x="269547" y="923939"/>
                      <a:pt x="272627" y="928536"/>
                    </a:cubicBezTo>
                    <a:cubicBezTo>
                      <a:pt x="275708" y="933133"/>
                      <a:pt x="280329" y="934665"/>
                      <a:pt x="288030" y="936197"/>
                    </a:cubicBezTo>
                    <a:cubicBezTo>
                      <a:pt x="332698" y="946923"/>
                      <a:pt x="372745" y="946923"/>
                      <a:pt x="385067" y="943858"/>
                    </a:cubicBezTo>
                    <a:cubicBezTo>
                      <a:pt x="397389" y="940794"/>
                      <a:pt x="405090" y="930068"/>
                      <a:pt x="405090" y="917810"/>
                    </a:cubicBezTo>
                    <a:lnTo>
                      <a:pt x="405090" y="917810"/>
                    </a:lnTo>
                    <a:lnTo>
                      <a:pt x="405090" y="476526"/>
                    </a:lnTo>
                    <a:lnTo>
                      <a:pt x="405090" y="415236"/>
                    </a:lnTo>
                    <a:lnTo>
                      <a:pt x="405090" y="410640"/>
                    </a:lnTo>
                    <a:close/>
                    <a:moveTo>
                      <a:pt x="577600" y="602169"/>
                    </a:moveTo>
                    <a:cubicBezTo>
                      <a:pt x="577600" y="609831"/>
                      <a:pt x="583761" y="615960"/>
                      <a:pt x="591463" y="615960"/>
                    </a:cubicBezTo>
                    <a:cubicBezTo>
                      <a:pt x="599164" y="615960"/>
                      <a:pt x="636130" y="615960"/>
                      <a:pt x="645372" y="615960"/>
                    </a:cubicBezTo>
                    <a:cubicBezTo>
                      <a:pt x="679258" y="615960"/>
                      <a:pt x="702362" y="605234"/>
                      <a:pt x="717765" y="582250"/>
                    </a:cubicBezTo>
                    <a:cubicBezTo>
                      <a:pt x="733167" y="559267"/>
                      <a:pt x="740869" y="527090"/>
                      <a:pt x="740869" y="484187"/>
                    </a:cubicBezTo>
                    <a:cubicBezTo>
                      <a:pt x="740869" y="442817"/>
                      <a:pt x="731627" y="412172"/>
                      <a:pt x="714684" y="393785"/>
                    </a:cubicBezTo>
                    <a:cubicBezTo>
                      <a:pt x="697741" y="375398"/>
                      <a:pt x="671557" y="366205"/>
                      <a:pt x="636130" y="366205"/>
                    </a:cubicBezTo>
                    <a:cubicBezTo>
                      <a:pt x="633050" y="366205"/>
                      <a:pt x="629969" y="366205"/>
                      <a:pt x="623808" y="366205"/>
                    </a:cubicBezTo>
                    <a:cubicBezTo>
                      <a:pt x="617647" y="366205"/>
                      <a:pt x="596084" y="367737"/>
                      <a:pt x="589922" y="369269"/>
                    </a:cubicBezTo>
                    <a:cubicBezTo>
                      <a:pt x="582221" y="369269"/>
                      <a:pt x="577600" y="375398"/>
                      <a:pt x="577600" y="383059"/>
                    </a:cubicBezTo>
                    <a:lnTo>
                      <a:pt x="577600" y="602169"/>
                    </a:lnTo>
                    <a:close/>
                    <a:moveTo>
                      <a:pt x="740869" y="919343"/>
                    </a:moveTo>
                    <a:cubicBezTo>
                      <a:pt x="760892" y="893295"/>
                      <a:pt x="770134" y="858053"/>
                      <a:pt x="770134" y="813618"/>
                    </a:cubicBezTo>
                    <a:cubicBezTo>
                      <a:pt x="770134" y="767651"/>
                      <a:pt x="760892" y="735474"/>
                      <a:pt x="740869" y="718619"/>
                    </a:cubicBezTo>
                    <a:cubicBezTo>
                      <a:pt x="720845" y="700233"/>
                      <a:pt x="691580" y="691039"/>
                      <a:pt x="654614" y="691039"/>
                    </a:cubicBezTo>
                    <a:cubicBezTo>
                      <a:pt x="643832" y="691039"/>
                      <a:pt x="602245" y="692571"/>
                      <a:pt x="593003" y="692571"/>
                    </a:cubicBezTo>
                    <a:cubicBezTo>
                      <a:pt x="585302" y="692571"/>
                      <a:pt x="579141" y="698700"/>
                      <a:pt x="579141" y="706362"/>
                    </a:cubicBezTo>
                    <a:lnTo>
                      <a:pt x="579141" y="939262"/>
                    </a:lnTo>
                    <a:cubicBezTo>
                      <a:pt x="579141" y="946923"/>
                      <a:pt x="583761" y="951520"/>
                      <a:pt x="591463" y="953052"/>
                    </a:cubicBezTo>
                    <a:cubicBezTo>
                      <a:pt x="597624" y="954584"/>
                      <a:pt x="603785" y="954584"/>
                      <a:pt x="609946" y="956116"/>
                    </a:cubicBezTo>
                    <a:cubicBezTo>
                      <a:pt x="622268" y="957649"/>
                      <a:pt x="634590" y="957649"/>
                      <a:pt x="646912" y="957649"/>
                    </a:cubicBezTo>
                    <a:cubicBezTo>
                      <a:pt x="690040" y="957649"/>
                      <a:pt x="720845" y="943858"/>
                      <a:pt x="740869" y="919343"/>
                    </a:cubicBezTo>
                  </a:path>
                </a:pathLst>
              </a:custGeom>
              <a:solidFill>
                <a:srgbClr val="009DDF"/>
              </a:solidFill>
              <a:ln w="15368" cap="flat">
                <a:noFill/>
                <a:prstDash val="solid"/>
                <a:miter/>
              </a:ln>
            </p:spPr>
            <p:txBody>
              <a:bodyPr rtlCol="0" anchor="ctr"/>
              <a:lstStyle/>
              <a:p>
                <a:pPr>
                  <a:defRPr/>
                </a:pPr>
                <a:endParaRPr lang="de-DE" dirty="0"/>
              </a:p>
            </p:txBody>
          </p:sp>
          <p:sp>
            <p:nvSpPr>
              <p:cNvPr id="22" name="Freihandform 21"/>
              <p:cNvSpPr/>
              <p:nvPr/>
            </p:nvSpPr>
            <p:spPr bwMode="auto">
              <a:xfrm>
                <a:off x="9261171" y="5935522"/>
                <a:ext cx="1401643" cy="494912"/>
              </a:xfrm>
              <a:custGeom>
                <a:avLst/>
                <a:gdLst>
                  <a:gd name="connsiteX0" fmla="*/ 83174 w 1401643"/>
                  <a:gd name="connsiteY0" fmla="*/ 196126 h 494912"/>
                  <a:gd name="connsiteX1" fmla="*/ 20023 w 1401643"/>
                  <a:gd name="connsiteY1" fmla="*/ 32177 h 494912"/>
                  <a:gd name="connsiteX2" fmla="*/ 18483 w 1401643"/>
                  <a:gd name="connsiteY2" fmla="*/ 32177 h 494912"/>
                  <a:gd name="connsiteX3" fmla="*/ 20023 w 1401643"/>
                  <a:gd name="connsiteY3" fmla="*/ 78144 h 494912"/>
                  <a:gd name="connsiteX4" fmla="*/ 20023 w 1401643"/>
                  <a:gd name="connsiteY4" fmla="*/ 196126 h 494912"/>
                  <a:gd name="connsiteX5" fmla="*/ 0 w 1401643"/>
                  <a:gd name="connsiteY5" fmla="*/ 196126 h 494912"/>
                  <a:gd name="connsiteX6" fmla="*/ 0 w 1401643"/>
                  <a:gd name="connsiteY6" fmla="*/ 12258 h 494912"/>
                  <a:gd name="connsiteX7" fmla="*/ 33886 w 1401643"/>
                  <a:gd name="connsiteY7" fmla="*/ 12258 h 494912"/>
                  <a:gd name="connsiteX8" fmla="*/ 92416 w 1401643"/>
                  <a:gd name="connsiteY8" fmla="*/ 165482 h 494912"/>
                  <a:gd name="connsiteX9" fmla="*/ 93956 w 1401643"/>
                  <a:gd name="connsiteY9" fmla="*/ 165482 h 494912"/>
                  <a:gd name="connsiteX10" fmla="*/ 154027 w 1401643"/>
                  <a:gd name="connsiteY10" fmla="*/ 12258 h 494912"/>
                  <a:gd name="connsiteX11" fmla="*/ 186372 w 1401643"/>
                  <a:gd name="connsiteY11" fmla="*/ 12258 h 494912"/>
                  <a:gd name="connsiteX12" fmla="*/ 186372 w 1401643"/>
                  <a:gd name="connsiteY12" fmla="*/ 197659 h 494912"/>
                  <a:gd name="connsiteX13" fmla="*/ 164809 w 1401643"/>
                  <a:gd name="connsiteY13" fmla="*/ 197659 h 494912"/>
                  <a:gd name="connsiteX14" fmla="*/ 164809 w 1401643"/>
                  <a:gd name="connsiteY14" fmla="*/ 78144 h 494912"/>
                  <a:gd name="connsiteX15" fmla="*/ 166349 w 1401643"/>
                  <a:gd name="connsiteY15" fmla="*/ 33709 h 494912"/>
                  <a:gd name="connsiteX16" fmla="*/ 164809 w 1401643"/>
                  <a:gd name="connsiteY16" fmla="*/ 33709 h 494912"/>
                  <a:gd name="connsiteX17" fmla="*/ 101658 w 1401643"/>
                  <a:gd name="connsiteY17" fmla="*/ 197659 h 494912"/>
                  <a:gd name="connsiteX18" fmla="*/ 83174 w 1401643"/>
                  <a:gd name="connsiteY18" fmla="*/ 197659 h 494912"/>
                  <a:gd name="connsiteX19" fmla="*/ 291111 w 1401643"/>
                  <a:gd name="connsiteY19" fmla="*/ 199191 h 494912"/>
                  <a:gd name="connsiteX20" fmla="*/ 241822 w 1401643"/>
                  <a:gd name="connsiteY20" fmla="*/ 180804 h 494912"/>
                  <a:gd name="connsiteX21" fmla="*/ 223339 w 1401643"/>
                  <a:gd name="connsiteY21" fmla="*/ 128708 h 494912"/>
                  <a:gd name="connsiteX22" fmla="*/ 240282 w 1401643"/>
                  <a:gd name="connsiteY22" fmla="*/ 75080 h 494912"/>
                  <a:gd name="connsiteX23" fmla="*/ 284950 w 1401643"/>
                  <a:gd name="connsiteY23" fmla="*/ 55161 h 494912"/>
                  <a:gd name="connsiteX24" fmla="*/ 326537 w 1401643"/>
                  <a:gd name="connsiteY24" fmla="*/ 72015 h 494912"/>
                  <a:gd name="connsiteX25" fmla="*/ 341939 w 1401643"/>
                  <a:gd name="connsiteY25" fmla="*/ 117982 h 494912"/>
                  <a:gd name="connsiteX26" fmla="*/ 341939 w 1401643"/>
                  <a:gd name="connsiteY26" fmla="*/ 131772 h 494912"/>
                  <a:gd name="connsiteX27" fmla="*/ 246443 w 1401643"/>
                  <a:gd name="connsiteY27" fmla="*/ 131772 h 494912"/>
                  <a:gd name="connsiteX28" fmla="*/ 258765 w 1401643"/>
                  <a:gd name="connsiteY28" fmla="*/ 168546 h 494912"/>
                  <a:gd name="connsiteX29" fmla="*/ 292651 w 1401643"/>
                  <a:gd name="connsiteY29" fmla="*/ 180804 h 494912"/>
                  <a:gd name="connsiteX30" fmla="*/ 337319 w 1401643"/>
                  <a:gd name="connsiteY30" fmla="*/ 171611 h 494912"/>
                  <a:gd name="connsiteX31" fmla="*/ 337319 w 1401643"/>
                  <a:gd name="connsiteY31" fmla="*/ 189997 h 494912"/>
                  <a:gd name="connsiteX32" fmla="*/ 315755 w 1401643"/>
                  <a:gd name="connsiteY32" fmla="*/ 196126 h 494912"/>
                  <a:gd name="connsiteX33" fmla="*/ 291111 w 1401643"/>
                  <a:gd name="connsiteY33" fmla="*/ 199191 h 494912"/>
                  <a:gd name="connsiteX34" fmla="*/ 286490 w 1401643"/>
                  <a:gd name="connsiteY34" fmla="*/ 73547 h 494912"/>
                  <a:gd name="connsiteX35" fmla="*/ 260305 w 1401643"/>
                  <a:gd name="connsiteY35" fmla="*/ 84273 h 494912"/>
                  <a:gd name="connsiteX36" fmla="*/ 247983 w 1401643"/>
                  <a:gd name="connsiteY36" fmla="*/ 114918 h 494912"/>
                  <a:gd name="connsiteX37" fmla="*/ 320376 w 1401643"/>
                  <a:gd name="connsiteY37" fmla="*/ 114918 h 494912"/>
                  <a:gd name="connsiteX38" fmla="*/ 311134 w 1401643"/>
                  <a:gd name="connsiteY38" fmla="*/ 84273 h 494912"/>
                  <a:gd name="connsiteX39" fmla="*/ 286490 w 1401643"/>
                  <a:gd name="connsiteY39" fmla="*/ 73547 h 494912"/>
                  <a:gd name="connsiteX40" fmla="*/ 474402 w 1401643"/>
                  <a:gd name="connsiteY40" fmla="*/ 196126 h 494912"/>
                  <a:gd name="connsiteX41" fmla="*/ 474402 w 1401643"/>
                  <a:gd name="connsiteY41" fmla="*/ 105724 h 494912"/>
                  <a:gd name="connsiteX42" fmla="*/ 466701 w 1401643"/>
                  <a:gd name="connsiteY42" fmla="*/ 79676 h 494912"/>
                  <a:gd name="connsiteX43" fmla="*/ 442057 w 1401643"/>
                  <a:gd name="connsiteY43" fmla="*/ 72015 h 494912"/>
                  <a:gd name="connsiteX44" fmla="*/ 409711 w 1401643"/>
                  <a:gd name="connsiteY44" fmla="*/ 84273 h 494912"/>
                  <a:gd name="connsiteX45" fmla="*/ 398929 w 1401643"/>
                  <a:gd name="connsiteY45" fmla="*/ 122579 h 494912"/>
                  <a:gd name="connsiteX46" fmla="*/ 398929 w 1401643"/>
                  <a:gd name="connsiteY46" fmla="*/ 194594 h 494912"/>
                  <a:gd name="connsiteX47" fmla="*/ 377366 w 1401643"/>
                  <a:gd name="connsiteY47" fmla="*/ 194594 h 494912"/>
                  <a:gd name="connsiteX48" fmla="*/ 377366 w 1401643"/>
                  <a:gd name="connsiteY48" fmla="*/ 55161 h 494912"/>
                  <a:gd name="connsiteX49" fmla="*/ 394309 w 1401643"/>
                  <a:gd name="connsiteY49" fmla="*/ 55161 h 494912"/>
                  <a:gd name="connsiteX50" fmla="*/ 397389 w 1401643"/>
                  <a:gd name="connsiteY50" fmla="*/ 73547 h 494912"/>
                  <a:gd name="connsiteX51" fmla="*/ 398929 w 1401643"/>
                  <a:gd name="connsiteY51" fmla="*/ 73547 h 494912"/>
                  <a:gd name="connsiteX52" fmla="*/ 417413 w 1401643"/>
                  <a:gd name="connsiteY52" fmla="*/ 58225 h 494912"/>
                  <a:gd name="connsiteX53" fmla="*/ 443597 w 1401643"/>
                  <a:gd name="connsiteY53" fmla="*/ 52096 h 494912"/>
                  <a:gd name="connsiteX54" fmla="*/ 482104 w 1401643"/>
                  <a:gd name="connsiteY54" fmla="*/ 64354 h 494912"/>
                  <a:gd name="connsiteX55" fmla="*/ 494426 w 1401643"/>
                  <a:gd name="connsiteY55" fmla="*/ 102660 h 494912"/>
                  <a:gd name="connsiteX56" fmla="*/ 494426 w 1401643"/>
                  <a:gd name="connsiteY56" fmla="*/ 193062 h 494912"/>
                  <a:gd name="connsiteX57" fmla="*/ 474402 w 1401643"/>
                  <a:gd name="connsiteY57" fmla="*/ 193062 h 494912"/>
                  <a:gd name="connsiteX58" fmla="*/ 628429 w 1401643"/>
                  <a:gd name="connsiteY58" fmla="*/ 159353 h 494912"/>
                  <a:gd name="connsiteX59" fmla="*/ 614567 w 1401643"/>
                  <a:gd name="connsiteY59" fmla="*/ 188465 h 494912"/>
                  <a:gd name="connsiteX60" fmla="*/ 574520 w 1401643"/>
                  <a:gd name="connsiteY60" fmla="*/ 199191 h 494912"/>
                  <a:gd name="connsiteX61" fmla="*/ 531392 w 1401643"/>
                  <a:gd name="connsiteY61" fmla="*/ 189997 h 494912"/>
                  <a:gd name="connsiteX62" fmla="*/ 531392 w 1401643"/>
                  <a:gd name="connsiteY62" fmla="*/ 170078 h 494912"/>
                  <a:gd name="connsiteX63" fmla="*/ 552956 w 1401643"/>
                  <a:gd name="connsiteY63" fmla="*/ 177740 h 494912"/>
                  <a:gd name="connsiteX64" fmla="*/ 574520 w 1401643"/>
                  <a:gd name="connsiteY64" fmla="*/ 180804 h 494912"/>
                  <a:gd name="connsiteX65" fmla="*/ 600704 w 1401643"/>
                  <a:gd name="connsiteY65" fmla="*/ 176207 h 494912"/>
                  <a:gd name="connsiteX66" fmla="*/ 609946 w 1401643"/>
                  <a:gd name="connsiteY66" fmla="*/ 160885 h 494912"/>
                  <a:gd name="connsiteX67" fmla="*/ 602245 w 1401643"/>
                  <a:gd name="connsiteY67" fmla="*/ 147095 h 494912"/>
                  <a:gd name="connsiteX68" fmla="*/ 574520 w 1401643"/>
                  <a:gd name="connsiteY68" fmla="*/ 133305 h 494912"/>
                  <a:gd name="connsiteX69" fmla="*/ 546795 w 1401643"/>
                  <a:gd name="connsiteY69" fmla="*/ 121047 h 494912"/>
                  <a:gd name="connsiteX70" fmla="*/ 534473 w 1401643"/>
                  <a:gd name="connsiteY70" fmla="*/ 108789 h 494912"/>
                  <a:gd name="connsiteX71" fmla="*/ 529852 w 1401643"/>
                  <a:gd name="connsiteY71" fmla="*/ 91934 h 494912"/>
                  <a:gd name="connsiteX72" fmla="*/ 543714 w 1401643"/>
                  <a:gd name="connsiteY72" fmla="*/ 65886 h 494912"/>
                  <a:gd name="connsiteX73" fmla="*/ 582221 w 1401643"/>
                  <a:gd name="connsiteY73" fmla="*/ 56693 h 494912"/>
                  <a:gd name="connsiteX74" fmla="*/ 626889 w 1401643"/>
                  <a:gd name="connsiteY74" fmla="*/ 65886 h 494912"/>
                  <a:gd name="connsiteX75" fmla="*/ 619188 w 1401643"/>
                  <a:gd name="connsiteY75" fmla="*/ 82741 h 494912"/>
                  <a:gd name="connsiteX76" fmla="*/ 580681 w 1401643"/>
                  <a:gd name="connsiteY76" fmla="*/ 73547 h 494912"/>
                  <a:gd name="connsiteX77" fmla="*/ 557577 w 1401643"/>
                  <a:gd name="connsiteY77" fmla="*/ 78144 h 494912"/>
                  <a:gd name="connsiteX78" fmla="*/ 549876 w 1401643"/>
                  <a:gd name="connsiteY78" fmla="*/ 90402 h 494912"/>
                  <a:gd name="connsiteX79" fmla="*/ 552956 w 1401643"/>
                  <a:gd name="connsiteY79" fmla="*/ 99595 h 494912"/>
                  <a:gd name="connsiteX80" fmla="*/ 562198 w 1401643"/>
                  <a:gd name="connsiteY80" fmla="*/ 107257 h 494912"/>
                  <a:gd name="connsiteX81" fmla="*/ 586842 w 1401643"/>
                  <a:gd name="connsiteY81" fmla="*/ 117982 h 494912"/>
                  <a:gd name="connsiteX82" fmla="*/ 620728 w 1401643"/>
                  <a:gd name="connsiteY82" fmla="*/ 136369 h 494912"/>
                  <a:gd name="connsiteX83" fmla="*/ 628429 w 1401643"/>
                  <a:gd name="connsiteY83" fmla="*/ 159353 h 494912"/>
                  <a:gd name="connsiteX84" fmla="*/ 719305 w 1401643"/>
                  <a:gd name="connsiteY84" fmla="*/ 199191 h 494912"/>
                  <a:gd name="connsiteX85" fmla="*/ 673097 w 1401643"/>
                  <a:gd name="connsiteY85" fmla="*/ 180804 h 494912"/>
                  <a:gd name="connsiteX86" fmla="*/ 656154 w 1401643"/>
                  <a:gd name="connsiteY86" fmla="*/ 128708 h 494912"/>
                  <a:gd name="connsiteX87" fmla="*/ 673097 w 1401643"/>
                  <a:gd name="connsiteY87" fmla="*/ 75080 h 494912"/>
                  <a:gd name="connsiteX88" fmla="*/ 720845 w 1401643"/>
                  <a:gd name="connsiteY88" fmla="*/ 56693 h 494912"/>
                  <a:gd name="connsiteX89" fmla="*/ 740869 w 1401643"/>
                  <a:gd name="connsiteY89" fmla="*/ 58225 h 494912"/>
                  <a:gd name="connsiteX90" fmla="*/ 756271 w 1401643"/>
                  <a:gd name="connsiteY90" fmla="*/ 62822 h 494912"/>
                  <a:gd name="connsiteX91" fmla="*/ 750110 w 1401643"/>
                  <a:gd name="connsiteY91" fmla="*/ 81209 h 494912"/>
                  <a:gd name="connsiteX92" fmla="*/ 734708 w 1401643"/>
                  <a:gd name="connsiteY92" fmla="*/ 76612 h 494912"/>
                  <a:gd name="connsiteX93" fmla="*/ 720845 w 1401643"/>
                  <a:gd name="connsiteY93" fmla="*/ 75080 h 494912"/>
                  <a:gd name="connsiteX94" fmla="*/ 677718 w 1401643"/>
                  <a:gd name="connsiteY94" fmla="*/ 128708 h 494912"/>
                  <a:gd name="connsiteX95" fmla="*/ 688500 w 1401643"/>
                  <a:gd name="connsiteY95" fmla="*/ 168546 h 494912"/>
                  <a:gd name="connsiteX96" fmla="*/ 719305 w 1401643"/>
                  <a:gd name="connsiteY96" fmla="*/ 182336 h 494912"/>
                  <a:gd name="connsiteX97" fmla="*/ 754731 w 1401643"/>
                  <a:gd name="connsiteY97" fmla="*/ 174675 h 494912"/>
                  <a:gd name="connsiteX98" fmla="*/ 754731 w 1401643"/>
                  <a:gd name="connsiteY98" fmla="*/ 193062 h 494912"/>
                  <a:gd name="connsiteX99" fmla="*/ 719305 w 1401643"/>
                  <a:gd name="connsiteY99" fmla="*/ 199191 h 494912"/>
                  <a:gd name="connsiteX100" fmla="*/ 882573 w 1401643"/>
                  <a:gd name="connsiteY100" fmla="*/ 196126 h 494912"/>
                  <a:gd name="connsiteX101" fmla="*/ 882573 w 1401643"/>
                  <a:gd name="connsiteY101" fmla="*/ 105724 h 494912"/>
                  <a:gd name="connsiteX102" fmla="*/ 874872 w 1401643"/>
                  <a:gd name="connsiteY102" fmla="*/ 79676 h 494912"/>
                  <a:gd name="connsiteX103" fmla="*/ 850228 w 1401643"/>
                  <a:gd name="connsiteY103" fmla="*/ 72015 h 494912"/>
                  <a:gd name="connsiteX104" fmla="*/ 817882 w 1401643"/>
                  <a:gd name="connsiteY104" fmla="*/ 84273 h 494912"/>
                  <a:gd name="connsiteX105" fmla="*/ 807100 w 1401643"/>
                  <a:gd name="connsiteY105" fmla="*/ 122579 h 494912"/>
                  <a:gd name="connsiteX106" fmla="*/ 807100 w 1401643"/>
                  <a:gd name="connsiteY106" fmla="*/ 194594 h 494912"/>
                  <a:gd name="connsiteX107" fmla="*/ 785537 w 1401643"/>
                  <a:gd name="connsiteY107" fmla="*/ 194594 h 494912"/>
                  <a:gd name="connsiteX108" fmla="*/ 785537 w 1401643"/>
                  <a:gd name="connsiteY108" fmla="*/ 0 h 494912"/>
                  <a:gd name="connsiteX109" fmla="*/ 807100 w 1401643"/>
                  <a:gd name="connsiteY109" fmla="*/ 0 h 494912"/>
                  <a:gd name="connsiteX110" fmla="*/ 807100 w 1401643"/>
                  <a:gd name="connsiteY110" fmla="*/ 59757 h 494912"/>
                  <a:gd name="connsiteX111" fmla="*/ 805560 w 1401643"/>
                  <a:gd name="connsiteY111" fmla="*/ 78144 h 494912"/>
                  <a:gd name="connsiteX112" fmla="*/ 807100 w 1401643"/>
                  <a:gd name="connsiteY112" fmla="*/ 78144 h 494912"/>
                  <a:gd name="connsiteX113" fmla="*/ 825584 w 1401643"/>
                  <a:gd name="connsiteY113" fmla="*/ 62822 h 494912"/>
                  <a:gd name="connsiteX114" fmla="*/ 851768 w 1401643"/>
                  <a:gd name="connsiteY114" fmla="*/ 56693 h 494912"/>
                  <a:gd name="connsiteX115" fmla="*/ 890275 w 1401643"/>
                  <a:gd name="connsiteY115" fmla="*/ 68951 h 494912"/>
                  <a:gd name="connsiteX116" fmla="*/ 902597 w 1401643"/>
                  <a:gd name="connsiteY116" fmla="*/ 107257 h 494912"/>
                  <a:gd name="connsiteX117" fmla="*/ 902597 w 1401643"/>
                  <a:gd name="connsiteY117" fmla="*/ 197659 h 494912"/>
                  <a:gd name="connsiteX118" fmla="*/ 882573 w 1401643"/>
                  <a:gd name="connsiteY118" fmla="*/ 197659 h 494912"/>
                  <a:gd name="connsiteX119" fmla="*/ 1036600 w 1401643"/>
                  <a:gd name="connsiteY119" fmla="*/ 159353 h 494912"/>
                  <a:gd name="connsiteX120" fmla="*/ 1022738 w 1401643"/>
                  <a:gd name="connsiteY120" fmla="*/ 188465 h 494912"/>
                  <a:gd name="connsiteX121" fmla="*/ 982691 w 1401643"/>
                  <a:gd name="connsiteY121" fmla="*/ 199191 h 494912"/>
                  <a:gd name="connsiteX122" fmla="*/ 939563 w 1401643"/>
                  <a:gd name="connsiteY122" fmla="*/ 189997 h 494912"/>
                  <a:gd name="connsiteX123" fmla="*/ 939563 w 1401643"/>
                  <a:gd name="connsiteY123" fmla="*/ 170078 h 494912"/>
                  <a:gd name="connsiteX124" fmla="*/ 961127 w 1401643"/>
                  <a:gd name="connsiteY124" fmla="*/ 177740 h 494912"/>
                  <a:gd name="connsiteX125" fmla="*/ 982691 w 1401643"/>
                  <a:gd name="connsiteY125" fmla="*/ 180804 h 494912"/>
                  <a:gd name="connsiteX126" fmla="*/ 1008875 w 1401643"/>
                  <a:gd name="connsiteY126" fmla="*/ 176207 h 494912"/>
                  <a:gd name="connsiteX127" fmla="*/ 1018117 w 1401643"/>
                  <a:gd name="connsiteY127" fmla="*/ 160885 h 494912"/>
                  <a:gd name="connsiteX128" fmla="*/ 1010416 w 1401643"/>
                  <a:gd name="connsiteY128" fmla="*/ 147095 h 494912"/>
                  <a:gd name="connsiteX129" fmla="*/ 982691 w 1401643"/>
                  <a:gd name="connsiteY129" fmla="*/ 133305 h 494912"/>
                  <a:gd name="connsiteX130" fmla="*/ 954966 w 1401643"/>
                  <a:gd name="connsiteY130" fmla="*/ 121047 h 494912"/>
                  <a:gd name="connsiteX131" fmla="*/ 942644 w 1401643"/>
                  <a:gd name="connsiteY131" fmla="*/ 108789 h 494912"/>
                  <a:gd name="connsiteX132" fmla="*/ 938023 w 1401643"/>
                  <a:gd name="connsiteY132" fmla="*/ 91934 h 494912"/>
                  <a:gd name="connsiteX133" fmla="*/ 951885 w 1401643"/>
                  <a:gd name="connsiteY133" fmla="*/ 65886 h 494912"/>
                  <a:gd name="connsiteX134" fmla="*/ 990392 w 1401643"/>
                  <a:gd name="connsiteY134" fmla="*/ 56693 h 494912"/>
                  <a:gd name="connsiteX135" fmla="*/ 1035060 w 1401643"/>
                  <a:gd name="connsiteY135" fmla="*/ 65886 h 494912"/>
                  <a:gd name="connsiteX136" fmla="*/ 1027359 w 1401643"/>
                  <a:gd name="connsiteY136" fmla="*/ 82741 h 494912"/>
                  <a:gd name="connsiteX137" fmla="*/ 988852 w 1401643"/>
                  <a:gd name="connsiteY137" fmla="*/ 73547 h 494912"/>
                  <a:gd name="connsiteX138" fmla="*/ 965748 w 1401643"/>
                  <a:gd name="connsiteY138" fmla="*/ 78144 h 494912"/>
                  <a:gd name="connsiteX139" fmla="*/ 958047 w 1401643"/>
                  <a:gd name="connsiteY139" fmla="*/ 90402 h 494912"/>
                  <a:gd name="connsiteX140" fmla="*/ 961127 w 1401643"/>
                  <a:gd name="connsiteY140" fmla="*/ 99595 h 494912"/>
                  <a:gd name="connsiteX141" fmla="*/ 970369 w 1401643"/>
                  <a:gd name="connsiteY141" fmla="*/ 107257 h 494912"/>
                  <a:gd name="connsiteX142" fmla="*/ 995013 w 1401643"/>
                  <a:gd name="connsiteY142" fmla="*/ 117982 h 494912"/>
                  <a:gd name="connsiteX143" fmla="*/ 1028899 w 1401643"/>
                  <a:gd name="connsiteY143" fmla="*/ 136369 h 494912"/>
                  <a:gd name="connsiteX144" fmla="*/ 1036600 w 1401643"/>
                  <a:gd name="connsiteY144" fmla="*/ 159353 h 494912"/>
                  <a:gd name="connsiteX145" fmla="*/ 1130556 w 1401643"/>
                  <a:gd name="connsiteY145" fmla="*/ 199191 h 494912"/>
                  <a:gd name="connsiteX146" fmla="*/ 1081268 w 1401643"/>
                  <a:gd name="connsiteY146" fmla="*/ 180804 h 494912"/>
                  <a:gd name="connsiteX147" fmla="*/ 1062785 w 1401643"/>
                  <a:gd name="connsiteY147" fmla="*/ 128708 h 494912"/>
                  <a:gd name="connsiteX148" fmla="*/ 1079728 w 1401643"/>
                  <a:gd name="connsiteY148" fmla="*/ 75080 h 494912"/>
                  <a:gd name="connsiteX149" fmla="*/ 1124396 w 1401643"/>
                  <a:gd name="connsiteY149" fmla="*/ 55161 h 494912"/>
                  <a:gd name="connsiteX150" fmla="*/ 1165983 w 1401643"/>
                  <a:gd name="connsiteY150" fmla="*/ 72015 h 494912"/>
                  <a:gd name="connsiteX151" fmla="*/ 1181385 w 1401643"/>
                  <a:gd name="connsiteY151" fmla="*/ 117982 h 494912"/>
                  <a:gd name="connsiteX152" fmla="*/ 1181385 w 1401643"/>
                  <a:gd name="connsiteY152" fmla="*/ 131772 h 494912"/>
                  <a:gd name="connsiteX153" fmla="*/ 1085889 w 1401643"/>
                  <a:gd name="connsiteY153" fmla="*/ 131772 h 494912"/>
                  <a:gd name="connsiteX154" fmla="*/ 1098211 w 1401643"/>
                  <a:gd name="connsiteY154" fmla="*/ 168546 h 494912"/>
                  <a:gd name="connsiteX155" fmla="*/ 1132097 w 1401643"/>
                  <a:gd name="connsiteY155" fmla="*/ 180804 h 494912"/>
                  <a:gd name="connsiteX156" fmla="*/ 1176765 w 1401643"/>
                  <a:gd name="connsiteY156" fmla="*/ 171611 h 494912"/>
                  <a:gd name="connsiteX157" fmla="*/ 1176765 w 1401643"/>
                  <a:gd name="connsiteY157" fmla="*/ 189997 h 494912"/>
                  <a:gd name="connsiteX158" fmla="*/ 1155201 w 1401643"/>
                  <a:gd name="connsiteY158" fmla="*/ 196126 h 494912"/>
                  <a:gd name="connsiteX159" fmla="*/ 1130556 w 1401643"/>
                  <a:gd name="connsiteY159" fmla="*/ 199191 h 494912"/>
                  <a:gd name="connsiteX160" fmla="*/ 1124396 w 1401643"/>
                  <a:gd name="connsiteY160" fmla="*/ 73547 h 494912"/>
                  <a:gd name="connsiteX161" fmla="*/ 1098211 w 1401643"/>
                  <a:gd name="connsiteY161" fmla="*/ 84273 h 494912"/>
                  <a:gd name="connsiteX162" fmla="*/ 1085889 w 1401643"/>
                  <a:gd name="connsiteY162" fmla="*/ 114918 h 494912"/>
                  <a:gd name="connsiteX163" fmla="*/ 1158281 w 1401643"/>
                  <a:gd name="connsiteY163" fmla="*/ 114918 h 494912"/>
                  <a:gd name="connsiteX164" fmla="*/ 1149040 w 1401643"/>
                  <a:gd name="connsiteY164" fmla="*/ 84273 h 494912"/>
                  <a:gd name="connsiteX165" fmla="*/ 1124396 w 1401643"/>
                  <a:gd name="connsiteY165" fmla="*/ 73547 h 494912"/>
                  <a:gd name="connsiteX166" fmla="*/ 1215271 w 1401643"/>
                  <a:gd name="connsiteY166" fmla="*/ 19919 h 494912"/>
                  <a:gd name="connsiteX167" fmla="*/ 1218352 w 1401643"/>
                  <a:gd name="connsiteY167" fmla="*/ 9193 h 494912"/>
                  <a:gd name="connsiteX168" fmla="*/ 1227593 w 1401643"/>
                  <a:gd name="connsiteY168" fmla="*/ 6129 h 494912"/>
                  <a:gd name="connsiteX169" fmla="*/ 1236835 w 1401643"/>
                  <a:gd name="connsiteY169" fmla="*/ 9193 h 494912"/>
                  <a:gd name="connsiteX170" fmla="*/ 1239916 w 1401643"/>
                  <a:gd name="connsiteY170" fmla="*/ 19919 h 494912"/>
                  <a:gd name="connsiteX171" fmla="*/ 1236835 w 1401643"/>
                  <a:gd name="connsiteY171" fmla="*/ 30645 h 494912"/>
                  <a:gd name="connsiteX172" fmla="*/ 1227593 w 1401643"/>
                  <a:gd name="connsiteY172" fmla="*/ 33709 h 494912"/>
                  <a:gd name="connsiteX173" fmla="*/ 1218352 w 1401643"/>
                  <a:gd name="connsiteY173" fmla="*/ 30645 h 494912"/>
                  <a:gd name="connsiteX174" fmla="*/ 1215271 w 1401643"/>
                  <a:gd name="connsiteY174" fmla="*/ 19919 h 494912"/>
                  <a:gd name="connsiteX175" fmla="*/ 1238375 w 1401643"/>
                  <a:gd name="connsiteY175" fmla="*/ 196126 h 494912"/>
                  <a:gd name="connsiteX176" fmla="*/ 1216812 w 1401643"/>
                  <a:gd name="connsiteY176" fmla="*/ 196126 h 494912"/>
                  <a:gd name="connsiteX177" fmla="*/ 1216812 w 1401643"/>
                  <a:gd name="connsiteY177" fmla="*/ 56693 h 494912"/>
                  <a:gd name="connsiteX178" fmla="*/ 1238375 w 1401643"/>
                  <a:gd name="connsiteY178" fmla="*/ 56693 h 494912"/>
                  <a:gd name="connsiteX179" fmla="*/ 1238375 w 1401643"/>
                  <a:gd name="connsiteY179" fmla="*/ 196126 h 494912"/>
                  <a:gd name="connsiteX180" fmla="*/ 1378540 w 1401643"/>
                  <a:gd name="connsiteY180" fmla="*/ 196126 h 494912"/>
                  <a:gd name="connsiteX181" fmla="*/ 1378540 w 1401643"/>
                  <a:gd name="connsiteY181" fmla="*/ 105724 h 494912"/>
                  <a:gd name="connsiteX182" fmla="*/ 1370838 w 1401643"/>
                  <a:gd name="connsiteY182" fmla="*/ 79676 h 494912"/>
                  <a:gd name="connsiteX183" fmla="*/ 1346194 w 1401643"/>
                  <a:gd name="connsiteY183" fmla="*/ 72015 h 494912"/>
                  <a:gd name="connsiteX184" fmla="*/ 1313848 w 1401643"/>
                  <a:gd name="connsiteY184" fmla="*/ 84273 h 494912"/>
                  <a:gd name="connsiteX185" fmla="*/ 1303066 w 1401643"/>
                  <a:gd name="connsiteY185" fmla="*/ 122579 h 494912"/>
                  <a:gd name="connsiteX186" fmla="*/ 1303066 w 1401643"/>
                  <a:gd name="connsiteY186" fmla="*/ 194594 h 494912"/>
                  <a:gd name="connsiteX187" fmla="*/ 1281503 w 1401643"/>
                  <a:gd name="connsiteY187" fmla="*/ 194594 h 494912"/>
                  <a:gd name="connsiteX188" fmla="*/ 1281503 w 1401643"/>
                  <a:gd name="connsiteY188" fmla="*/ 55161 h 494912"/>
                  <a:gd name="connsiteX189" fmla="*/ 1298446 w 1401643"/>
                  <a:gd name="connsiteY189" fmla="*/ 55161 h 494912"/>
                  <a:gd name="connsiteX190" fmla="*/ 1301526 w 1401643"/>
                  <a:gd name="connsiteY190" fmla="*/ 73547 h 494912"/>
                  <a:gd name="connsiteX191" fmla="*/ 1303066 w 1401643"/>
                  <a:gd name="connsiteY191" fmla="*/ 73547 h 494912"/>
                  <a:gd name="connsiteX192" fmla="*/ 1321550 w 1401643"/>
                  <a:gd name="connsiteY192" fmla="*/ 58225 h 494912"/>
                  <a:gd name="connsiteX193" fmla="*/ 1347734 w 1401643"/>
                  <a:gd name="connsiteY193" fmla="*/ 52096 h 494912"/>
                  <a:gd name="connsiteX194" fmla="*/ 1386241 w 1401643"/>
                  <a:gd name="connsiteY194" fmla="*/ 64354 h 494912"/>
                  <a:gd name="connsiteX195" fmla="*/ 1398563 w 1401643"/>
                  <a:gd name="connsiteY195" fmla="*/ 102660 h 494912"/>
                  <a:gd name="connsiteX196" fmla="*/ 1398563 w 1401643"/>
                  <a:gd name="connsiteY196" fmla="*/ 193062 h 494912"/>
                  <a:gd name="connsiteX197" fmla="*/ 1378540 w 1401643"/>
                  <a:gd name="connsiteY197" fmla="*/ 193062 h 494912"/>
                  <a:gd name="connsiteX198" fmla="*/ 536013 w 1401643"/>
                  <a:gd name="connsiteY198" fmla="*/ 450478 h 494912"/>
                  <a:gd name="connsiteX199" fmla="*/ 520610 w 1401643"/>
                  <a:gd name="connsiteY199" fmla="*/ 484187 h 494912"/>
                  <a:gd name="connsiteX200" fmla="*/ 474402 w 1401643"/>
                  <a:gd name="connsiteY200" fmla="*/ 494913 h 494912"/>
                  <a:gd name="connsiteX201" fmla="*/ 448218 w 1401643"/>
                  <a:gd name="connsiteY201" fmla="*/ 493380 h 494912"/>
                  <a:gd name="connsiteX202" fmla="*/ 428194 w 1401643"/>
                  <a:gd name="connsiteY202" fmla="*/ 487252 h 494912"/>
                  <a:gd name="connsiteX203" fmla="*/ 428194 w 1401643"/>
                  <a:gd name="connsiteY203" fmla="*/ 455075 h 494912"/>
                  <a:gd name="connsiteX204" fmla="*/ 452839 w 1401643"/>
                  <a:gd name="connsiteY204" fmla="*/ 464268 h 494912"/>
                  <a:gd name="connsiteX205" fmla="*/ 475943 w 1401643"/>
                  <a:gd name="connsiteY205" fmla="*/ 467332 h 494912"/>
                  <a:gd name="connsiteX206" fmla="*/ 497506 w 1401643"/>
                  <a:gd name="connsiteY206" fmla="*/ 455075 h 494912"/>
                  <a:gd name="connsiteX207" fmla="*/ 494426 w 1401643"/>
                  <a:gd name="connsiteY207" fmla="*/ 447413 h 494912"/>
                  <a:gd name="connsiteX208" fmla="*/ 485184 w 1401643"/>
                  <a:gd name="connsiteY208" fmla="*/ 441284 h 494912"/>
                  <a:gd name="connsiteX209" fmla="*/ 466701 w 1401643"/>
                  <a:gd name="connsiteY209" fmla="*/ 433623 h 494912"/>
                  <a:gd name="connsiteX210" fmla="*/ 442057 w 1401643"/>
                  <a:gd name="connsiteY210" fmla="*/ 421365 h 494912"/>
                  <a:gd name="connsiteX211" fmla="*/ 431275 w 1401643"/>
                  <a:gd name="connsiteY211" fmla="*/ 407575 h 494912"/>
                  <a:gd name="connsiteX212" fmla="*/ 428194 w 1401643"/>
                  <a:gd name="connsiteY212" fmla="*/ 389188 h 494912"/>
                  <a:gd name="connsiteX213" fmla="*/ 443597 w 1401643"/>
                  <a:gd name="connsiteY213" fmla="*/ 360076 h 494912"/>
                  <a:gd name="connsiteX214" fmla="*/ 485184 w 1401643"/>
                  <a:gd name="connsiteY214" fmla="*/ 349350 h 494912"/>
                  <a:gd name="connsiteX215" fmla="*/ 534473 w 1401643"/>
                  <a:gd name="connsiteY215" fmla="*/ 360076 h 494912"/>
                  <a:gd name="connsiteX216" fmla="*/ 522151 w 1401643"/>
                  <a:gd name="connsiteY216" fmla="*/ 387656 h 494912"/>
                  <a:gd name="connsiteX217" fmla="*/ 502127 w 1401643"/>
                  <a:gd name="connsiteY217" fmla="*/ 379995 h 494912"/>
                  <a:gd name="connsiteX218" fmla="*/ 483644 w 1401643"/>
                  <a:gd name="connsiteY218" fmla="*/ 376930 h 494912"/>
                  <a:gd name="connsiteX219" fmla="*/ 466701 w 1401643"/>
                  <a:gd name="connsiteY219" fmla="*/ 386124 h 494912"/>
                  <a:gd name="connsiteX220" fmla="*/ 472862 w 1401643"/>
                  <a:gd name="connsiteY220" fmla="*/ 395317 h 494912"/>
                  <a:gd name="connsiteX221" fmla="*/ 497506 w 1401643"/>
                  <a:gd name="connsiteY221" fmla="*/ 406043 h 494912"/>
                  <a:gd name="connsiteX222" fmla="*/ 522151 w 1401643"/>
                  <a:gd name="connsiteY222" fmla="*/ 418301 h 494912"/>
                  <a:gd name="connsiteX223" fmla="*/ 532933 w 1401643"/>
                  <a:gd name="connsiteY223" fmla="*/ 432091 h 494912"/>
                  <a:gd name="connsiteX224" fmla="*/ 536013 w 1401643"/>
                  <a:gd name="connsiteY224" fmla="*/ 450478 h 494912"/>
                  <a:gd name="connsiteX225" fmla="*/ 625349 w 1401643"/>
                  <a:gd name="connsiteY225" fmla="*/ 464268 h 494912"/>
                  <a:gd name="connsiteX226" fmla="*/ 649993 w 1401643"/>
                  <a:gd name="connsiteY226" fmla="*/ 459671 h 494912"/>
                  <a:gd name="connsiteX227" fmla="*/ 649993 w 1401643"/>
                  <a:gd name="connsiteY227" fmla="*/ 488784 h 494912"/>
                  <a:gd name="connsiteX228" fmla="*/ 614567 w 1401643"/>
                  <a:gd name="connsiteY228" fmla="*/ 494913 h 494912"/>
                  <a:gd name="connsiteX229" fmla="*/ 580681 w 1401643"/>
                  <a:gd name="connsiteY229" fmla="*/ 482655 h 494912"/>
                  <a:gd name="connsiteX230" fmla="*/ 569899 w 1401643"/>
                  <a:gd name="connsiteY230" fmla="*/ 447413 h 494912"/>
                  <a:gd name="connsiteX231" fmla="*/ 569899 w 1401643"/>
                  <a:gd name="connsiteY231" fmla="*/ 378463 h 494912"/>
                  <a:gd name="connsiteX232" fmla="*/ 551416 w 1401643"/>
                  <a:gd name="connsiteY232" fmla="*/ 378463 h 494912"/>
                  <a:gd name="connsiteX233" fmla="*/ 551416 w 1401643"/>
                  <a:gd name="connsiteY233" fmla="*/ 361608 h 494912"/>
                  <a:gd name="connsiteX234" fmla="*/ 572980 w 1401643"/>
                  <a:gd name="connsiteY234" fmla="*/ 349350 h 494912"/>
                  <a:gd name="connsiteX235" fmla="*/ 583761 w 1401643"/>
                  <a:gd name="connsiteY235" fmla="*/ 320238 h 494912"/>
                  <a:gd name="connsiteX236" fmla="*/ 608406 w 1401643"/>
                  <a:gd name="connsiteY236" fmla="*/ 320238 h 494912"/>
                  <a:gd name="connsiteX237" fmla="*/ 608406 w 1401643"/>
                  <a:gd name="connsiteY237" fmla="*/ 350882 h 494912"/>
                  <a:gd name="connsiteX238" fmla="*/ 648453 w 1401643"/>
                  <a:gd name="connsiteY238" fmla="*/ 350882 h 494912"/>
                  <a:gd name="connsiteX239" fmla="*/ 648453 w 1401643"/>
                  <a:gd name="connsiteY239" fmla="*/ 379995 h 494912"/>
                  <a:gd name="connsiteX240" fmla="*/ 608406 w 1401643"/>
                  <a:gd name="connsiteY240" fmla="*/ 379995 h 494912"/>
                  <a:gd name="connsiteX241" fmla="*/ 608406 w 1401643"/>
                  <a:gd name="connsiteY241" fmla="*/ 448946 h 494912"/>
                  <a:gd name="connsiteX242" fmla="*/ 613027 w 1401643"/>
                  <a:gd name="connsiteY242" fmla="*/ 461204 h 494912"/>
                  <a:gd name="connsiteX243" fmla="*/ 625349 w 1401643"/>
                  <a:gd name="connsiteY243" fmla="*/ 464268 h 494912"/>
                  <a:gd name="connsiteX244" fmla="*/ 768594 w 1401643"/>
                  <a:gd name="connsiteY244" fmla="*/ 491848 h 494912"/>
                  <a:gd name="connsiteX245" fmla="*/ 760892 w 1401643"/>
                  <a:gd name="connsiteY245" fmla="*/ 471929 h 494912"/>
                  <a:gd name="connsiteX246" fmla="*/ 759352 w 1401643"/>
                  <a:gd name="connsiteY246" fmla="*/ 471929 h 494912"/>
                  <a:gd name="connsiteX247" fmla="*/ 739329 w 1401643"/>
                  <a:gd name="connsiteY247" fmla="*/ 488784 h 494912"/>
                  <a:gd name="connsiteX248" fmla="*/ 711604 w 1401643"/>
                  <a:gd name="connsiteY248" fmla="*/ 493380 h 494912"/>
                  <a:gd name="connsiteX249" fmla="*/ 679258 w 1401643"/>
                  <a:gd name="connsiteY249" fmla="*/ 481123 h 494912"/>
                  <a:gd name="connsiteX250" fmla="*/ 666936 w 1401643"/>
                  <a:gd name="connsiteY250" fmla="*/ 447413 h 494912"/>
                  <a:gd name="connsiteX251" fmla="*/ 682339 w 1401643"/>
                  <a:gd name="connsiteY251" fmla="*/ 413704 h 494912"/>
                  <a:gd name="connsiteX252" fmla="*/ 730087 w 1401643"/>
                  <a:gd name="connsiteY252" fmla="*/ 401446 h 494912"/>
                  <a:gd name="connsiteX253" fmla="*/ 754731 w 1401643"/>
                  <a:gd name="connsiteY253" fmla="*/ 401446 h 494912"/>
                  <a:gd name="connsiteX254" fmla="*/ 754731 w 1401643"/>
                  <a:gd name="connsiteY254" fmla="*/ 395317 h 494912"/>
                  <a:gd name="connsiteX255" fmla="*/ 733167 w 1401643"/>
                  <a:gd name="connsiteY255" fmla="*/ 373866 h 494912"/>
                  <a:gd name="connsiteX256" fmla="*/ 693121 w 1401643"/>
                  <a:gd name="connsiteY256" fmla="*/ 384592 h 494912"/>
                  <a:gd name="connsiteX257" fmla="*/ 680798 w 1401643"/>
                  <a:gd name="connsiteY257" fmla="*/ 358544 h 494912"/>
                  <a:gd name="connsiteX258" fmla="*/ 734708 w 1401643"/>
                  <a:gd name="connsiteY258" fmla="*/ 346286 h 494912"/>
                  <a:gd name="connsiteX259" fmla="*/ 777835 w 1401643"/>
                  <a:gd name="connsiteY259" fmla="*/ 358544 h 494912"/>
                  <a:gd name="connsiteX260" fmla="*/ 793238 w 1401643"/>
                  <a:gd name="connsiteY260" fmla="*/ 396850 h 494912"/>
                  <a:gd name="connsiteX261" fmla="*/ 793238 w 1401643"/>
                  <a:gd name="connsiteY261" fmla="*/ 491848 h 494912"/>
                  <a:gd name="connsiteX262" fmla="*/ 768594 w 1401643"/>
                  <a:gd name="connsiteY262" fmla="*/ 491848 h 494912"/>
                  <a:gd name="connsiteX263" fmla="*/ 694661 w 1401643"/>
                  <a:gd name="connsiteY263" fmla="*/ 314109 h 494912"/>
                  <a:gd name="connsiteX264" fmla="*/ 699282 w 1401643"/>
                  <a:gd name="connsiteY264" fmla="*/ 301851 h 494912"/>
                  <a:gd name="connsiteX265" fmla="*/ 711604 w 1401643"/>
                  <a:gd name="connsiteY265" fmla="*/ 297254 h 494912"/>
                  <a:gd name="connsiteX266" fmla="*/ 725466 w 1401643"/>
                  <a:gd name="connsiteY266" fmla="*/ 301851 h 494912"/>
                  <a:gd name="connsiteX267" fmla="*/ 730087 w 1401643"/>
                  <a:gd name="connsiteY267" fmla="*/ 314109 h 494912"/>
                  <a:gd name="connsiteX268" fmla="*/ 725466 w 1401643"/>
                  <a:gd name="connsiteY268" fmla="*/ 326367 h 494912"/>
                  <a:gd name="connsiteX269" fmla="*/ 711604 w 1401643"/>
                  <a:gd name="connsiteY269" fmla="*/ 330963 h 494912"/>
                  <a:gd name="connsiteX270" fmla="*/ 699282 w 1401643"/>
                  <a:gd name="connsiteY270" fmla="*/ 326367 h 494912"/>
                  <a:gd name="connsiteX271" fmla="*/ 694661 w 1401643"/>
                  <a:gd name="connsiteY271" fmla="*/ 314109 h 494912"/>
                  <a:gd name="connsiteX272" fmla="*/ 757812 w 1401643"/>
                  <a:gd name="connsiteY272" fmla="*/ 425962 h 494912"/>
                  <a:gd name="connsiteX273" fmla="*/ 742409 w 1401643"/>
                  <a:gd name="connsiteY273" fmla="*/ 425962 h 494912"/>
                  <a:gd name="connsiteX274" fmla="*/ 717765 w 1401643"/>
                  <a:gd name="connsiteY274" fmla="*/ 432091 h 494912"/>
                  <a:gd name="connsiteX275" fmla="*/ 710063 w 1401643"/>
                  <a:gd name="connsiteY275" fmla="*/ 448946 h 494912"/>
                  <a:gd name="connsiteX276" fmla="*/ 728547 w 1401643"/>
                  <a:gd name="connsiteY276" fmla="*/ 465800 h 494912"/>
                  <a:gd name="connsiteX277" fmla="*/ 750110 w 1401643"/>
                  <a:gd name="connsiteY277" fmla="*/ 458139 h 494912"/>
                  <a:gd name="connsiteX278" fmla="*/ 757812 w 1401643"/>
                  <a:gd name="connsiteY278" fmla="*/ 438220 h 494912"/>
                  <a:gd name="connsiteX279" fmla="*/ 757812 w 1401643"/>
                  <a:gd name="connsiteY279" fmla="*/ 425962 h 494912"/>
                  <a:gd name="connsiteX280" fmla="*/ 745490 w 1401643"/>
                  <a:gd name="connsiteY280" fmla="*/ 314109 h 494912"/>
                  <a:gd name="connsiteX281" fmla="*/ 750110 w 1401643"/>
                  <a:gd name="connsiteY281" fmla="*/ 301851 h 494912"/>
                  <a:gd name="connsiteX282" fmla="*/ 762433 w 1401643"/>
                  <a:gd name="connsiteY282" fmla="*/ 297254 h 494912"/>
                  <a:gd name="connsiteX283" fmla="*/ 776295 w 1401643"/>
                  <a:gd name="connsiteY283" fmla="*/ 301851 h 494912"/>
                  <a:gd name="connsiteX284" fmla="*/ 780916 w 1401643"/>
                  <a:gd name="connsiteY284" fmla="*/ 314109 h 494912"/>
                  <a:gd name="connsiteX285" fmla="*/ 776295 w 1401643"/>
                  <a:gd name="connsiteY285" fmla="*/ 326367 h 494912"/>
                  <a:gd name="connsiteX286" fmla="*/ 763973 w 1401643"/>
                  <a:gd name="connsiteY286" fmla="*/ 330963 h 494912"/>
                  <a:gd name="connsiteX287" fmla="*/ 751651 w 1401643"/>
                  <a:gd name="connsiteY287" fmla="*/ 326367 h 494912"/>
                  <a:gd name="connsiteX288" fmla="*/ 745490 w 1401643"/>
                  <a:gd name="connsiteY288" fmla="*/ 314109 h 494912"/>
                  <a:gd name="connsiteX289" fmla="*/ 914919 w 1401643"/>
                  <a:gd name="connsiteY289" fmla="*/ 347818 h 494912"/>
                  <a:gd name="connsiteX290" fmla="*/ 928781 w 1401643"/>
                  <a:gd name="connsiteY290" fmla="*/ 349350 h 494912"/>
                  <a:gd name="connsiteX291" fmla="*/ 925701 w 1401643"/>
                  <a:gd name="connsiteY291" fmla="*/ 386124 h 494912"/>
                  <a:gd name="connsiteX292" fmla="*/ 914919 w 1401643"/>
                  <a:gd name="connsiteY292" fmla="*/ 384592 h 494912"/>
                  <a:gd name="connsiteX293" fmla="*/ 885654 w 1401643"/>
                  <a:gd name="connsiteY293" fmla="*/ 393785 h 494912"/>
                  <a:gd name="connsiteX294" fmla="*/ 874872 w 1401643"/>
                  <a:gd name="connsiteY294" fmla="*/ 419833 h 494912"/>
                  <a:gd name="connsiteX295" fmla="*/ 874872 w 1401643"/>
                  <a:gd name="connsiteY295" fmla="*/ 491848 h 494912"/>
                  <a:gd name="connsiteX296" fmla="*/ 836365 w 1401643"/>
                  <a:gd name="connsiteY296" fmla="*/ 491848 h 494912"/>
                  <a:gd name="connsiteX297" fmla="*/ 836365 w 1401643"/>
                  <a:gd name="connsiteY297" fmla="*/ 350882 h 494912"/>
                  <a:gd name="connsiteX298" fmla="*/ 865630 w 1401643"/>
                  <a:gd name="connsiteY298" fmla="*/ 350882 h 494912"/>
                  <a:gd name="connsiteX299" fmla="*/ 871792 w 1401643"/>
                  <a:gd name="connsiteY299" fmla="*/ 375398 h 494912"/>
                  <a:gd name="connsiteX300" fmla="*/ 873332 w 1401643"/>
                  <a:gd name="connsiteY300" fmla="*/ 375398 h 494912"/>
                  <a:gd name="connsiteX301" fmla="*/ 891815 w 1401643"/>
                  <a:gd name="connsiteY301" fmla="*/ 355479 h 494912"/>
                  <a:gd name="connsiteX302" fmla="*/ 914919 w 1401643"/>
                  <a:gd name="connsiteY302" fmla="*/ 347818 h 494912"/>
                  <a:gd name="connsiteX303" fmla="*/ 991932 w 1401643"/>
                  <a:gd name="connsiteY303" fmla="*/ 415236 h 494912"/>
                  <a:gd name="connsiteX304" fmla="*/ 1008875 w 1401643"/>
                  <a:gd name="connsiteY304" fmla="*/ 393785 h 494912"/>
                  <a:gd name="connsiteX305" fmla="*/ 1048922 w 1401643"/>
                  <a:gd name="connsiteY305" fmla="*/ 350882 h 494912"/>
                  <a:gd name="connsiteX306" fmla="*/ 1092050 w 1401643"/>
                  <a:gd name="connsiteY306" fmla="*/ 350882 h 494912"/>
                  <a:gd name="connsiteX307" fmla="*/ 1035060 w 1401643"/>
                  <a:gd name="connsiteY307" fmla="*/ 412172 h 494912"/>
                  <a:gd name="connsiteX308" fmla="*/ 1095130 w 1401643"/>
                  <a:gd name="connsiteY308" fmla="*/ 491848 h 494912"/>
                  <a:gd name="connsiteX309" fmla="*/ 1050463 w 1401643"/>
                  <a:gd name="connsiteY309" fmla="*/ 491848 h 494912"/>
                  <a:gd name="connsiteX310" fmla="*/ 1008875 w 1401643"/>
                  <a:gd name="connsiteY310" fmla="*/ 435156 h 494912"/>
                  <a:gd name="connsiteX311" fmla="*/ 991932 w 1401643"/>
                  <a:gd name="connsiteY311" fmla="*/ 448946 h 494912"/>
                  <a:gd name="connsiteX312" fmla="*/ 991932 w 1401643"/>
                  <a:gd name="connsiteY312" fmla="*/ 493380 h 494912"/>
                  <a:gd name="connsiteX313" fmla="*/ 953426 w 1401643"/>
                  <a:gd name="connsiteY313" fmla="*/ 493380 h 494912"/>
                  <a:gd name="connsiteX314" fmla="*/ 953426 w 1401643"/>
                  <a:gd name="connsiteY314" fmla="*/ 295722 h 494912"/>
                  <a:gd name="connsiteX315" fmla="*/ 991932 w 1401643"/>
                  <a:gd name="connsiteY315" fmla="*/ 295722 h 494912"/>
                  <a:gd name="connsiteX316" fmla="*/ 991932 w 1401643"/>
                  <a:gd name="connsiteY316" fmla="*/ 383059 h 494912"/>
                  <a:gd name="connsiteX317" fmla="*/ 991932 w 1401643"/>
                  <a:gd name="connsiteY317" fmla="*/ 415236 h 494912"/>
                  <a:gd name="connsiteX318" fmla="*/ 991932 w 1401643"/>
                  <a:gd name="connsiteY318" fmla="*/ 415236 h 494912"/>
                  <a:gd name="connsiteX319" fmla="*/ 1179845 w 1401643"/>
                  <a:gd name="connsiteY319" fmla="*/ 494913 h 494912"/>
                  <a:gd name="connsiteX320" fmla="*/ 1125936 w 1401643"/>
                  <a:gd name="connsiteY320" fmla="*/ 476526 h 494912"/>
                  <a:gd name="connsiteX321" fmla="*/ 1105912 w 1401643"/>
                  <a:gd name="connsiteY321" fmla="*/ 422898 h 494912"/>
                  <a:gd name="connsiteX322" fmla="*/ 1124396 w 1401643"/>
                  <a:gd name="connsiteY322" fmla="*/ 367737 h 494912"/>
                  <a:gd name="connsiteX323" fmla="*/ 1173684 w 1401643"/>
                  <a:gd name="connsiteY323" fmla="*/ 347818 h 494912"/>
                  <a:gd name="connsiteX324" fmla="*/ 1219892 w 1401643"/>
                  <a:gd name="connsiteY324" fmla="*/ 364672 h 494912"/>
                  <a:gd name="connsiteX325" fmla="*/ 1236835 w 1401643"/>
                  <a:gd name="connsiteY325" fmla="*/ 412172 h 494912"/>
                  <a:gd name="connsiteX326" fmla="*/ 1236835 w 1401643"/>
                  <a:gd name="connsiteY326" fmla="*/ 430559 h 494912"/>
                  <a:gd name="connsiteX327" fmla="*/ 1144419 w 1401643"/>
                  <a:gd name="connsiteY327" fmla="*/ 430559 h 494912"/>
                  <a:gd name="connsiteX328" fmla="*/ 1153660 w 1401643"/>
                  <a:gd name="connsiteY328" fmla="*/ 456607 h 494912"/>
                  <a:gd name="connsiteX329" fmla="*/ 1179845 w 1401643"/>
                  <a:gd name="connsiteY329" fmla="*/ 465800 h 494912"/>
                  <a:gd name="connsiteX330" fmla="*/ 1204489 w 1401643"/>
                  <a:gd name="connsiteY330" fmla="*/ 462736 h 494912"/>
                  <a:gd name="connsiteX331" fmla="*/ 1229134 w 1401643"/>
                  <a:gd name="connsiteY331" fmla="*/ 453542 h 494912"/>
                  <a:gd name="connsiteX332" fmla="*/ 1229134 w 1401643"/>
                  <a:gd name="connsiteY332" fmla="*/ 484187 h 494912"/>
                  <a:gd name="connsiteX333" fmla="*/ 1207570 w 1401643"/>
                  <a:gd name="connsiteY333" fmla="*/ 491848 h 494912"/>
                  <a:gd name="connsiteX334" fmla="*/ 1179845 w 1401643"/>
                  <a:gd name="connsiteY334" fmla="*/ 494913 h 494912"/>
                  <a:gd name="connsiteX335" fmla="*/ 1175224 w 1401643"/>
                  <a:gd name="connsiteY335" fmla="*/ 375398 h 494912"/>
                  <a:gd name="connsiteX336" fmla="*/ 1155201 w 1401643"/>
                  <a:gd name="connsiteY336" fmla="*/ 383059 h 494912"/>
                  <a:gd name="connsiteX337" fmla="*/ 1147500 w 1401643"/>
                  <a:gd name="connsiteY337" fmla="*/ 404511 h 494912"/>
                  <a:gd name="connsiteX338" fmla="*/ 1201409 w 1401643"/>
                  <a:gd name="connsiteY338" fmla="*/ 404511 h 494912"/>
                  <a:gd name="connsiteX339" fmla="*/ 1193708 w 1401643"/>
                  <a:gd name="connsiteY339" fmla="*/ 383059 h 494912"/>
                  <a:gd name="connsiteX340" fmla="*/ 1175224 w 1401643"/>
                  <a:gd name="connsiteY340" fmla="*/ 375398 h 494912"/>
                  <a:gd name="connsiteX341" fmla="*/ 1401644 w 1401643"/>
                  <a:gd name="connsiteY341" fmla="*/ 491848 h 494912"/>
                  <a:gd name="connsiteX342" fmla="*/ 1363137 w 1401643"/>
                  <a:gd name="connsiteY342" fmla="*/ 491848 h 494912"/>
                  <a:gd name="connsiteX343" fmla="*/ 1363137 w 1401643"/>
                  <a:gd name="connsiteY343" fmla="*/ 409107 h 494912"/>
                  <a:gd name="connsiteX344" fmla="*/ 1356976 w 1401643"/>
                  <a:gd name="connsiteY344" fmla="*/ 386124 h 494912"/>
                  <a:gd name="connsiteX345" fmla="*/ 1340033 w 1401643"/>
                  <a:gd name="connsiteY345" fmla="*/ 378463 h 494912"/>
                  <a:gd name="connsiteX346" fmla="*/ 1316929 w 1401643"/>
                  <a:gd name="connsiteY346" fmla="*/ 389188 h 494912"/>
                  <a:gd name="connsiteX347" fmla="*/ 1309228 w 1401643"/>
                  <a:gd name="connsiteY347" fmla="*/ 424430 h 494912"/>
                  <a:gd name="connsiteX348" fmla="*/ 1309228 w 1401643"/>
                  <a:gd name="connsiteY348" fmla="*/ 490316 h 494912"/>
                  <a:gd name="connsiteX349" fmla="*/ 1270721 w 1401643"/>
                  <a:gd name="connsiteY349" fmla="*/ 490316 h 494912"/>
                  <a:gd name="connsiteX350" fmla="*/ 1270721 w 1401643"/>
                  <a:gd name="connsiteY350" fmla="*/ 349350 h 494912"/>
                  <a:gd name="connsiteX351" fmla="*/ 1299986 w 1401643"/>
                  <a:gd name="connsiteY351" fmla="*/ 349350 h 494912"/>
                  <a:gd name="connsiteX352" fmla="*/ 1304607 w 1401643"/>
                  <a:gd name="connsiteY352" fmla="*/ 367737 h 494912"/>
                  <a:gd name="connsiteX353" fmla="*/ 1306147 w 1401643"/>
                  <a:gd name="connsiteY353" fmla="*/ 367737 h 494912"/>
                  <a:gd name="connsiteX354" fmla="*/ 1324630 w 1401643"/>
                  <a:gd name="connsiteY354" fmla="*/ 352415 h 494912"/>
                  <a:gd name="connsiteX355" fmla="*/ 1350815 w 1401643"/>
                  <a:gd name="connsiteY355" fmla="*/ 347818 h 494912"/>
                  <a:gd name="connsiteX356" fmla="*/ 1387781 w 1401643"/>
                  <a:gd name="connsiteY356" fmla="*/ 361608 h 494912"/>
                  <a:gd name="connsiteX357" fmla="*/ 1400103 w 1401643"/>
                  <a:gd name="connsiteY357" fmla="*/ 399914 h 494912"/>
                  <a:gd name="connsiteX358" fmla="*/ 1400103 w 1401643"/>
                  <a:gd name="connsiteY358" fmla="*/ 491848 h 49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Lst>
                <a:rect l="l" t="t" r="r" b="b"/>
                <a:pathLst>
                  <a:path w="1401643" h="494912" extrusionOk="0">
                    <a:moveTo>
                      <a:pt x="83174" y="196126"/>
                    </a:moveTo>
                    <a:lnTo>
                      <a:pt x="20023" y="32177"/>
                    </a:lnTo>
                    <a:lnTo>
                      <a:pt x="18483" y="32177"/>
                    </a:lnTo>
                    <a:cubicBezTo>
                      <a:pt x="20023" y="44435"/>
                      <a:pt x="20023" y="61290"/>
                      <a:pt x="20023" y="78144"/>
                    </a:cubicBezTo>
                    <a:lnTo>
                      <a:pt x="20023" y="196126"/>
                    </a:lnTo>
                    <a:lnTo>
                      <a:pt x="0" y="196126"/>
                    </a:lnTo>
                    <a:lnTo>
                      <a:pt x="0" y="12258"/>
                    </a:lnTo>
                    <a:lnTo>
                      <a:pt x="33886" y="12258"/>
                    </a:lnTo>
                    <a:lnTo>
                      <a:pt x="92416" y="165482"/>
                    </a:lnTo>
                    <a:lnTo>
                      <a:pt x="93956" y="165482"/>
                    </a:lnTo>
                    <a:lnTo>
                      <a:pt x="154027" y="12258"/>
                    </a:lnTo>
                    <a:lnTo>
                      <a:pt x="186372" y="12258"/>
                    </a:lnTo>
                    <a:lnTo>
                      <a:pt x="186372" y="197659"/>
                    </a:lnTo>
                    <a:lnTo>
                      <a:pt x="164809" y="197659"/>
                    </a:lnTo>
                    <a:lnTo>
                      <a:pt x="164809" y="78144"/>
                    </a:lnTo>
                    <a:cubicBezTo>
                      <a:pt x="164809" y="64354"/>
                      <a:pt x="164809" y="49032"/>
                      <a:pt x="166349" y="33709"/>
                    </a:cubicBezTo>
                    <a:lnTo>
                      <a:pt x="164809" y="33709"/>
                    </a:lnTo>
                    <a:lnTo>
                      <a:pt x="101658" y="197659"/>
                    </a:lnTo>
                    <a:lnTo>
                      <a:pt x="83174" y="197659"/>
                    </a:lnTo>
                    <a:close/>
                    <a:moveTo>
                      <a:pt x="291111" y="199191"/>
                    </a:moveTo>
                    <a:cubicBezTo>
                      <a:pt x="271087" y="199191"/>
                      <a:pt x="254144" y="193062"/>
                      <a:pt x="241822" y="180804"/>
                    </a:cubicBezTo>
                    <a:cubicBezTo>
                      <a:pt x="229500" y="168546"/>
                      <a:pt x="223339" y="151692"/>
                      <a:pt x="223339" y="128708"/>
                    </a:cubicBezTo>
                    <a:cubicBezTo>
                      <a:pt x="223339" y="105724"/>
                      <a:pt x="229500" y="88870"/>
                      <a:pt x="240282" y="75080"/>
                    </a:cubicBezTo>
                    <a:cubicBezTo>
                      <a:pt x="251064" y="61290"/>
                      <a:pt x="266466" y="55161"/>
                      <a:pt x="284950" y="55161"/>
                    </a:cubicBezTo>
                    <a:cubicBezTo>
                      <a:pt x="301893" y="55161"/>
                      <a:pt x="315755" y="61290"/>
                      <a:pt x="326537" y="72015"/>
                    </a:cubicBezTo>
                    <a:cubicBezTo>
                      <a:pt x="337319" y="82741"/>
                      <a:pt x="341939" y="98063"/>
                      <a:pt x="341939" y="117982"/>
                    </a:cubicBezTo>
                    <a:lnTo>
                      <a:pt x="341939" y="131772"/>
                    </a:lnTo>
                    <a:lnTo>
                      <a:pt x="246443" y="131772"/>
                    </a:lnTo>
                    <a:cubicBezTo>
                      <a:pt x="246443" y="148627"/>
                      <a:pt x="251064" y="160885"/>
                      <a:pt x="258765" y="168546"/>
                    </a:cubicBezTo>
                    <a:cubicBezTo>
                      <a:pt x="266466" y="177740"/>
                      <a:pt x="277248" y="180804"/>
                      <a:pt x="292651" y="180804"/>
                    </a:cubicBezTo>
                    <a:cubicBezTo>
                      <a:pt x="308054" y="180804"/>
                      <a:pt x="321916" y="177740"/>
                      <a:pt x="337319" y="171611"/>
                    </a:cubicBezTo>
                    <a:lnTo>
                      <a:pt x="337319" y="189997"/>
                    </a:lnTo>
                    <a:cubicBezTo>
                      <a:pt x="329617" y="193062"/>
                      <a:pt x="323456" y="196126"/>
                      <a:pt x="315755" y="196126"/>
                    </a:cubicBezTo>
                    <a:cubicBezTo>
                      <a:pt x="309594" y="199191"/>
                      <a:pt x="300352" y="199191"/>
                      <a:pt x="291111" y="199191"/>
                    </a:cubicBezTo>
                    <a:moveTo>
                      <a:pt x="286490" y="73547"/>
                    </a:moveTo>
                    <a:cubicBezTo>
                      <a:pt x="275708" y="73547"/>
                      <a:pt x="266466" y="76612"/>
                      <a:pt x="260305" y="84273"/>
                    </a:cubicBezTo>
                    <a:cubicBezTo>
                      <a:pt x="254144" y="91934"/>
                      <a:pt x="249523" y="101128"/>
                      <a:pt x="247983" y="114918"/>
                    </a:cubicBezTo>
                    <a:lnTo>
                      <a:pt x="320376" y="114918"/>
                    </a:lnTo>
                    <a:cubicBezTo>
                      <a:pt x="320376" y="101128"/>
                      <a:pt x="317295" y="91934"/>
                      <a:pt x="311134" y="84273"/>
                    </a:cubicBezTo>
                    <a:cubicBezTo>
                      <a:pt x="304973" y="76612"/>
                      <a:pt x="297272" y="73547"/>
                      <a:pt x="286490" y="73547"/>
                    </a:cubicBezTo>
                    <a:moveTo>
                      <a:pt x="474402" y="196126"/>
                    </a:moveTo>
                    <a:lnTo>
                      <a:pt x="474402" y="105724"/>
                    </a:lnTo>
                    <a:cubicBezTo>
                      <a:pt x="474402" y="94999"/>
                      <a:pt x="471322" y="85805"/>
                      <a:pt x="466701" y="79676"/>
                    </a:cubicBezTo>
                    <a:cubicBezTo>
                      <a:pt x="462080" y="73547"/>
                      <a:pt x="452839" y="72015"/>
                      <a:pt x="442057" y="72015"/>
                    </a:cubicBezTo>
                    <a:cubicBezTo>
                      <a:pt x="428194" y="72015"/>
                      <a:pt x="417413" y="76612"/>
                      <a:pt x="409711" y="84273"/>
                    </a:cubicBezTo>
                    <a:cubicBezTo>
                      <a:pt x="403550" y="91934"/>
                      <a:pt x="398929" y="105724"/>
                      <a:pt x="398929" y="122579"/>
                    </a:cubicBezTo>
                    <a:lnTo>
                      <a:pt x="398929" y="194594"/>
                    </a:lnTo>
                    <a:lnTo>
                      <a:pt x="377366" y="194594"/>
                    </a:lnTo>
                    <a:lnTo>
                      <a:pt x="377366" y="55161"/>
                    </a:lnTo>
                    <a:lnTo>
                      <a:pt x="394309" y="55161"/>
                    </a:lnTo>
                    <a:lnTo>
                      <a:pt x="397389" y="73547"/>
                    </a:lnTo>
                    <a:lnTo>
                      <a:pt x="398929" y="73547"/>
                    </a:lnTo>
                    <a:cubicBezTo>
                      <a:pt x="403550" y="67418"/>
                      <a:pt x="409711" y="61290"/>
                      <a:pt x="417413" y="58225"/>
                    </a:cubicBezTo>
                    <a:cubicBezTo>
                      <a:pt x="425114" y="55161"/>
                      <a:pt x="434356" y="52096"/>
                      <a:pt x="443597" y="52096"/>
                    </a:cubicBezTo>
                    <a:cubicBezTo>
                      <a:pt x="460540" y="52096"/>
                      <a:pt x="472862" y="56693"/>
                      <a:pt x="482104" y="64354"/>
                    </a:cubicBezTo>
                    <a:cubicBezTo>
                      <a:pt x="491345" y="72015"/>
                      <a:pt x="494426" y="85805"/>
                      <a:pt x="494426" y="102660"/>
                    </a:cubicBezTo>
                    <a:lnTo>
                      <a:pt x="494426" y="193062"/>
                    </a:lnTo>
                    <a:lnTo>
                      <a:pt x="474402" y="193062"/>
                    </a:lnTo>
                    <a:close/>
                    <a:moveTo>
                      <a:pt x="628429" y="159353"/>
                    </a:moveTo>
                    <a:cubicBezTo>
                      <a:pt x="628429" y="171611"/>
                      <a:pt x="623808" y="182336"/>
                      <a:pt x="614567" y="188465"/>
                    </a:cubicBezTo>
                    <a:cubicBezTo>
                      <a:pt x="605325" y="194594"/>
                      <a:pt x="591463" y="199191"/>
                      <a:pt x="574520" y="199191"/>
                    </a:cubicBezTo>
                    <a:cubicBezTo>
                      <a:pt x="556037" y="199191"/>
                      <a:pt x="542174" y="196126"/>
                      <a:pt x="531392" y="189997"/>
                    </a:cubicBezTo>
                    <a:lnTo>
                      <a:pt x="531392" y="170078"/>
                    </a:lnTo>
                    <a:cubicBezTo>
                      <a:pt x="537553" y="173143"/>
                      <a:pt x="545255" y="176207"/>
                      <a:pt x="552956" y="177740"/>
                    </a:cubicBezTo>
                    <a:cubicBezTo>
                      <a:pt x="560657" y="179272"/>
                      <a:pt x="568359" y="180804"/>
                      <a:pt x="574520" y="180804"/>
                    </a:cubicBezTo>
                    <a:cubicBezTo>
                      <a:pt x="585302" y="180804"/>
                      <a:pt x="594543" y="179272"/>
                      <a:pt x="600704" y="176207"/>
                    </a:cubicBezTo>
                    <a:cubicBezTo>
                      <a:pt x="606865" y="173143"/>
                      <a:pt x="609946" y="167014"/>
                      <a:pt x="609946" y="160885"/>
                    </a:cubicBezTo>
                    <a:cubicBezTo>
                      <a:pt x="609946" y="154756"/>
                      <a:pt x="606865" y="150159"/>
                      <a:pt x="602245" y="147095"/>
                    </a:cubicBezTo>
                    <a:cubicBezTo>
                      <a:pt x="597624" y="144030"/>
                      <a:pt x="588382" y="139434"/>
                      <a:pt x="574520" y="133305"/>
                    </a:cubicBezTo>
                    <a:cubicBezTo>
                      <a:pt x="562198" y="128708"/>
                      <a:pt x="552956" y="124111"/>
                      <a:pt x="546795" y="121047"/>
                    </a:cubicBezTo>
                    <a:cubicBezTo>
                      <a:pt x="540634" y="117982"/>
                      <a:pt x="537553" y="113386"/>
                      <a:pt x="534473" y="108789"/>
                    </a:cubicBezTo>
                    <a:cubicBezTo>
                      <a:pt x="531392" y="104192"/>
                      <a:pt x="529852" y="98063"/>
                      <a:pt x="529852" y="91934"/>
                    </a:cubicBezTo>
                    <a:cubicBezTo>
                      <a:pt x="529852" y="81209"/>
                      <a:pt x="534473" y="72015"/>
                      <a:pt x="543714" y="65886"/>
                    </a:cubicBezTo>
                    <a:cubicBezTo>
                      <a:pt x="552956" y="59757"/>
                      <a:pt x="565278" y="56693"/>
                      <a:pt x="582221" y="56693"/>
                    </a:cubicBezTo>
                    <a:cubicBezTo>
                      <a:pt x="597624" y="56693"/>
                      <a:pt x="611486" y="59757"/>
                      <a:pt x="626889" y="65886"/>
                    </a:cubicBezTo>
                    <a:lnTo>
                      <a:pt x="619188" y="82741"/>
                    </a:lnTo>
                    <a:cubicBezTo>
                      <a:pt x="605325" y="76612"/>
                      <a:pt x="593003" y="73547"/>
                      <a:pt x="580681" y="73547"/>
                    </a:cubicBezTo>
                    <a:cubicBezTo>
                      <a:pt x="571439" y="73547"/>
                      <a:pt x="563738" y="75080"/>
                      <a:pt x="557577" y="78144"/>
                    </a:cubicBezTo>
                    <a:cubicBezTo>
                      <a:pt x="552956" y="81209"/>
                      <a:pt x="549876" y="85805"/>
                      <a:pt x="549876" y="90402"/>
                    </a:cubicBezTo>
                    <a:cubicBezTo>
                      <a:pt x="549876" y="93466"/>
                      <a:pt x="551416" y="96531"/>
                      <a:pt x="552956" y="99595"/>
                    </a:cubicBezTo>
                    <a:cubicBezTo>
                      <a:pt x="554496" y="102660"/>
                      <a:pt x="557577" y="104192"/>
                      <a:pt x="562198" y="107257"/>
                    </a:cubicBezTo>
                    <a:cubicBezTo>
                      <a:pt x="566819" y="110321"/>
                      <a:pt x="574520" y="113386"/>
                      <a:pt x="586842" y="117982"/>
                    </a:cubicBezTo>
                    <a:cubicBezTo>
                      <a:pt x="603785" y="124111"/>
                      <a:pt x="614567" y="130240"/>
                      <a:pt x="620728" y="136369"/>
                    </a:cubicBezTo>
                    <a:cubicBezTo>
                      <a:pt x="625349" y="142498"/>
                      <a:pt x="628429" y="150159"/>
                      <a:pt x="628429" y="159353"/>
                    </a:cubicBezTo>
                    <a:moveTo>
                      <a:pt x="719305" y="199191"/>
                    </a:moveTo>
                    <a:cubicBezTo>
                      <a:pt x="699282" y="199191"/>
                      <a:pt x="683879" y="193062"/>
                      <a:pt x="673097" y="180804"/>
                    </a:cubicBezTo>
                    <a:cubicBezTo>
                      <a:pt x="662315" y="168546"/>
                      <a:pt x="656154" y="151692"/>
                      <a:pt x="656154" y="128708"/>
                    </a:cubicBezTo>
                    <a:cubicBezTo>
                      <a:pt x="656154" y="105724"/>
                      <a:pt x="662315" y="87338"/>
                      <a:pt x="673097" y="75080"/>
                    </a:cubicBezTo>
                    <a:cubicBezTo>
                      <a:pt x="683879" y="62822"/>
                      <a:pt x="700822" y="56693"/>
                      <a:pt x="720845" y="56693"/>
                    </a:cubicBezTo>
                    <a:cubicBezTo>
                      <a:pt x="727006" y="56693"/>
                      <a:pt x="734708" y="56693"/>
                      <a:pt x="740869" y="58225"/>
                    </a:cubicBezTo>
                    <a:cubicBezTo>
                      <a:pt x="747030" y="59757"/>
                      <a:pt x="753191" y="61290"/>
                      <a:pt x="756271" y="62822"/>
                    </a:cubicBezTo>
                    <a:lnTo>
                      <a:pt x="750110" y="81209"/>
                    </a:lnTo>
                    <a:cubicBezTo>
                      <a:pt x="745490" y="79676"/>
                      <a:pt x="740869" y="78144"/>
                      <a:pt x="734708" y="76612"/>
                    </a:cubicBezTo>
                    <a:cubicBezTo>
                      <a:pt x="728547" y="75080"/>
                      <a:pt x="723926" y="75080"/>
                      <a:pt x="720845" y="75080"/>
                    </a:cubicBezTo>
                    <a:cubicBezTo>
                      <a:pt x="693121" y="75080"/>
                      <a:pt x="677718" y="93466"/>
                      <a:pt x="677718" y="128708"/>
                    </a:cubicBezTo>
                    <a:cubicBezTo>
                      <a:pt x="677718" y="145563"/>
                      <a:pt x="680798" y="159353"/>
                      <a:pt x="688500" y="168546"/>
                    </a:cubicBezTo>
                    <a:cubicBezTo>
                      <a:pt x="694661" y="177740"/>
                      <a:pt x="705443" y="182336"/>
                      <a:pt x="719305" y="182336"/>
                    </a:cubicBezTo>
                    <a:cubicBezTo>
                      <a:pt x="731627" y="182336"/>
                      <a:pt x="742409" y="179272"/>
                      <a:pt x="754731" y="174675"/>
                    </a:cubicBezTo>
                    <a:lnTo>
                      <a:pt x="754731" y="193062"/>
                    </a:lnTo>
                    <a:cubicBezTo>
                      <a:pt x="743949" y="197659"/>
                      <a:pt x="733167" y="199191"/>
                      <a:pt x="719305" y="199191"/>
                    </a:cubicBezTo>
                    <a:moveTo>
                      <a:pt x="882573" y="196126"/>
                    </a:moveTo>
                    <a:lnTo>
                      <a:pt x="882573" y="105724"/>
                    </a:lnTo>
                    <a:cubicBezTo>
                      <a:pt x="882573" y="94999"/>
                      <a:pt x="879493" y="85805"/>
                      <a:pt x="874872" y="79676"/>
                    </a:cubicBezTo>
                    <a:cubicBezTo>
                      <a:pt x="870251" y="73547"/>
                      <a:pt x="861010" y="72015"/>
                      <a:pt x="850228" y="72015"/>
                    </a:cubicBezTo>
                    <a:cubicBezTo>
                      <a:pt x="834825" y="72015"/>
                      <a:pt x="825584" y="76612"/>
                      <a:pt x="817882" y="84273"/>
                    </a:cubicBezTo>
                    <a:cubicBezTo>
                      <a:pt x="811721" y="91934"/>
                      <a:pt x="807100" y="105724"/>
                      <a:pt x="807100" y="122579"/>
                    </a:cubicBezTo>
                    <a:lnTo>
                      <a:pt x="807100" y="194594"/>
                    </a:lnTo>
                    <a:lnTo>
                      <a:pt x="785537" y="194594"/>
                    </a:lnTo>
                    <a:lnTo>
                      <a:pt x="785537" y="0"/>
                    </a:lnTo>
                    <a:lnTo>
                      <a:pt x="807100" y="0"/>
                    </a:lnTo>
                    <a:lnTo>
                      <a:pt x="807100" y="59757"/>
                    </a:lnTo>
                    <a:cubicBezTo>
                      <a:pt x="807100" y="67418"/>
                      <a:pt x="807100" y="73547"/>
                      <a:pt x="805560" y="78144"/>
                    </a:cubicBezTo>
                    <a:lnTo>
                      <a:pt x="807100" y="78144"/>
                    </a:lnTo>
                    <a:cubicBezTo>
                      <a:pt x="811721" y="72015"/>
                      <a:pt x="817882" y="65886"/>
                      <a:pt x="825584" y="62822"/>
                    </a:cubicBezTo>
                    <a:cubicBezTo>
                      <a:pt x="833285" y="59757"/>
                      <a:pt x="842526" y="56693"/>
                      <a:pt x="851768" y="56693"/>
                    </a:cubicBezTo>
                    <a:cubicBezTo>
                      <a:pt x="868711" y="56693"/>
                      <a:pt x="881033" y="61290"/>
                      <a:pt x="890275" y="68951"/>
                    </a:cubicBezTo>
                    <a:cubicBezTo>
                      <a:pt x="899516" y="76612"/>
                      <a:pt x="902597" y="90402"/>
                      <a:pt x="902597" y="107257"/>
                    </a:cubicBezTo>
                    <a:lnTo>
                      <a:pt x="902597" y="197659"/>
                    </a:lnTo>
                    <a:lnTo>
                      <a:pt x="882573" y="197659"/>
                    </a:lnTo>
                    <a:close/>
                    <a:moveTo>
                      <a:pt x="1036600" y="159353"/>
                    </a:moveTo>
                    <a:cubicBezTo>
                      <a:pt x="1036600" y="171611"/>
                      <a:pt x="1031979" y="182336"/>
                      <a:pt x="1022738" y="188465"/>
                    </a:cubicBezTo>
                    <a:cubicBezTo>
                      <a:pt x="1013496" y="196126"/>
                      <a:pt x="999634" y="199191"/>
                      <a:pt x="982691" y="199191"/>
                    </a:cubicBezTo>
                    <a:cubicBezTo>
                      <a:pt x="964208" y="199191"/>
                      <a:pt x="950345" y="196126"/>
                      <a:pt x="939563" y="189997"/>
                    </a:cubicBezTo>
                    <a:lnTo>
                      <a:pt x="939563" y="170078"/>
                    </a:lnTo>
                    <a:cubicBezTo>
                      <a:pt x="945724" y="173143"/>
                      <a:pt x="953426" y="176207"/>
                      <a:pt x="961127" y="177740"/>
                    </a:cubicBezTo>
                    <a:cubicBezTo>
                      <a:pt x="968828" y="179272"/>
                      <a:pt x="976530" y="180804"/>
                      <a:pt x="982691" y="180804"/>
                    </a:cubicBezTo>
                    <a:cubicBezTo>
                      <a:pt x="993473" y="180804"/>
                      <a:pt x="1002714" y="179272"/>
                      <a:pt x="1008875" y="176207"/>
                    </a:cubicBezTo>
                    <a:cubicBezTo>
                      <a:pt x="1015036" y="173143"/>
                      <a:pt x="1018117" y="167014"/>
                      <a:pt x="1018117" y="160885"/>
                    </a:cubicBezTo>
                    <a:cubicBezTo>
                      <a:pt x="1018117" y="154756"/>
                      <a:pt x="1015036" y="150159"/>
                      <a:pt x="1010416" y="147095"/>
                    </a:cubicBezTo>
                    <a:cubicBezTo>
                      <a:pt x="1005795" y="144030"/>
                      <a:pt x="996553" y="139434"/>
                      <a:pt x="982691" y="133305"/>
                    </a:cubicBezTo>
                    <a:cubicBezTo>
                      <a:pt x="970369" y="128708"/>
                      <a:pt x="961127" y="124111"/>
                      <a:pt x="954966" y="121047"/>
                    </a:cubicBezTo>
                    <a:cubicBezTo>
                      <a:pt x="948805" y="117982"/>
                      <a:pt x="945724" y="113386"/>
                      <a:pt x="942644" y="108789"/>
                    </a:cubicBezTo>
                    <a:cubicBezTo>
                      <a:pt x="939563" y="104192"/>
                      <a:pt x="938023" y="98063"/>
                      <a:pt x="938023" y="91934"/>
                    </a:cubicBezTo>
                    <a:cubicBezTo>
                      <a:pt x="938023" y="81209"/>
                      <a:pt x="942644" y="72015"/>
                      <a:pt x="951885" y="65886"/>
                    </a:cubicBezTo>
                    <a:cubicBezTo>
                      <a:pt x="961127" y="59757"/>
                      <a:pt x="973449" y="56693"/>
                      <a:pt x="990392" y="56693"/>
                    </a:cubicBezTo>
                    <a:cubicBezTo>
                      <a:pt x="1005795" y="56693"/>
                      <a:pt x="1019657" y="59757"/>
                      <a:pt x="1035060" y="65886"/>
                    </a:cubicBezTo>
                    <a:lnTo>
                      <a:pt x="1027359" y="82741"/>
                    </a:lnTo>
                    <a:cubicBezTo>
                      <a:pt x="1013496" y="76612"/>
                      <a:pt x="1001174" y="73547"/>
                      <a:pt x="988852" y="73547"/>
                    </a:cubicBezTo>
                    <a:cubicBezTo>
                      <a:pt x="978070" y="73547"/>
                      <a:pt x="971909" y="75080"/>
                      <a:pt x="965748" y="78144"/>
                    </a:cubicBezTo>
                    <a:cubicBezTo>
                      <a:pt x="961127" y="81209"/>
                      <a:pt x="958047" y="85805"/>
                      <a:pt x="958047" y="90402"/>
                    </a:cubicBezTo>
                    <a:cubicBezTo>
                      <a:pt x="958047" y="93466"/>
                      <a:pt x="959587" y="96531"/>
                      <a:pt x="961127" y="99595"/>
                    </a:cubicBezTo>
                    <a:cubicBezTo>
                      <a:pt x="962667" y="102660"/>
                      <a:pt x="965748" y="104192"/>
                      <a:pt x="970369" y="107257"/>
                    </a:cubicBezTo>
                    <a:cubicBezTo>
                      <a:pt x="974989" y="110321"/>
                      <a:pt x="982691" y="113386"/>
                      <a:pt x="995013" y="117982"/>
                    </a:cubicBezTo>
                    <a:cubicBezTo>
                      <a:pt x="1011956" y="124111"/>
                      <a:pt x="1022738" y="130240"/>
                      <a:pt x="1028899" y="136369"/>
                    </a:cubicBezTo>
                    <a:cubicBezTo>
                      <a:pt x="1033520" y="142498"/>
                      <a:pt x="1036600" y="150159"/>
                      <a:pt x="1036600" y="159353"/>
                    </a:cubicBezTo>
                    <a:moveTo>
                      <a:pt x="1130556" y="199191"/>
                    </a:moveTo>
                    <a:cubicBezTo>
                      <a:pt x="1110533" y="199191"/>
                      <a:pt x="1093590" y="193062"/>
                      <a:pt x="1081268" y="180804"/>
                    </a:cubicBezTo>
                    <a:cubicBezTo>
                      <a:pt x="1068946" y="168546"/>
                      <a:pt x="1062785" y="151692"/>
                      <a:pt x="1062785" y="128708"/>
                    </a:cubicBezTo>
                    <a:cubicBezTo>
                      <a:pt x="1062785" y="105724"/>
                      <a:pt x="1068946" y="88870"/>
                      <a:pt x="1079728" y="75080"/>
                    </a:cubicBezTo>
                    <a:cubicBezTo>
                      <a:pt x="1090510" y="61290"/>
                      <a:pt x="1105912" y="55161"/>
                      <a:pt x="1124396" y="55161"/>
                    </a:cubicBezTo>
                    <a:cubicBezTo>
                      <a:pt x="1141338" y="55161"/>
                      <a:pt x="1155201" y="61290"/>
                      <a:pt x="1165983" y="72015"/>
                    </a:cubicBezTo>
                    <a:cubicBezTo>
                      <a:pt x="1176765" y="82741"/>
                      <a:pt x="1181385" y="98063"/>
                      <a:pt x="1181385" y="117982"/>
                    </a:cubicBezTo>
                    <a:lnTo>
                      <a:pt x="1181385" y="131772"/>
                    </a:lnTo>
                    <a:lnTo>
                      <a:pt x="1085889" y="131772"/>
                    </a:lnTo>
                    <a:cubicBezTo>
                      <a:pt x="1085889" y="148627"/>
                      <a:pt x="1090510" y="160885"/>
                      <a:pt x="1098211" y="168546"/>
                    </a:cubicBezTo>
                    <a:cubicBezTo>
                      <a:pt x="1105912" y="177740"/>
                      <a:pt x="1116694" y="180804"/>
                      <a:pt x="1132097" y="180804"/>
                    </a:cubicBezTo>
                    <a:cubicBezTo>
                      <a:pt x="1147500" y="180804"/>
                      <a:pt x="1161362" y="177740"/>
                      <a:pt x="1176765" y="171611"/>
                    </a:cubicBezTo>
                    <a:lnTo>
                      <a:pt x="1176765" y="189997"/>
                    </a:lnTo>
                    <a:cubicBezTo>
                      <a:pt x="1169063" y="193062"/>
                      <a:pt x="1162902" y="196126"/>
                      <a:pt x="1155201" y="196126"/>
                    </a:cubicBezTo>
                    <a:cubicBezTo>
                      <a:pt x="1147500" y="199191"/>
                      <a:pt x="1139798" y="199191"/>
                      <a:pt x="1130556" y="199191"/>
                    </a:cubicBezTo>
                    <a:moveTo>
                      <a:pt x="1124396" y="73547"/>
                    </a:moveTo>
                    <a:cubicBezTo>
                      <a:pt x="1113614" y="73547"/>
                      <a:pt x="1104372" y="76612"/>
                      <a:pt x="1098211" y="84273"/>
                    </a:cubicBezTo>
                    <a:cubicBezTo>
                      <a:pt x="1092050" y="91934"/>
                      <a:pt x="1087429" y="101128"/>
                      <a:pt x="1085889" y="114918"/>
                    </a:cubicBezTo>
                    <a:lnTo>
                      <a:pt x="1158281" y="114918"/>
                    </a:lnTo>
                    <a:cubicBezTo>
                      <a:pt x="1158281" y="101128"/>
                      <a:pt x="1155201" y="91934"/>
                      <a:pt x="1149040" y="84273"/>
                    </a:cubicBezTo>
                    <a:cubicBezTo>
                      <a:pt x="1144419" y="76612"/>
                      <a:pt x="1135177" y="73547"/>
                      <a:pt x="1124396" y="73547"/>
                    </a:cubicBezTo>
                    <a:moveTo>
                      <a:pt x="1215271" y="19919"/>
                    </a:moveTo>
                    <a:cubicBezTo>
                      <a:pt x="1215271" y="15322"/>
                      <a:pt x="1216812" y="12258"/>
                      <a:pt x="1218352" y="9193"/>
                    </a:cubicBezTo>
                    <a:cubicBezTo>
                      <a:pt x="1219892" y="6129"/>
                      <a:pt x="1222973" y="6129"/>
                      <a:pt x="1227593" y="6129"/>
                    </a:cubicBezTo>
                    <a:cubicBezTo>
                      <a:pt x="1230674" y="6129"/>
                      <a:pt x="1233754" y="7661"/>
                      <a:pt x="1236835" y="9193"/>
                    </a:cubicBezTo>
                    <a:cubicBezTo>
                      <a:pt x="1239916" y="10726"/>
                      <a:pt x="1239916" y="15322"/>
                      <a:pt x="1239916" y="19919"/>
                    </a:cubicBezTo>
                    <a:cubicBezTo>
                      <a:pt x="1239916" y="24516"/>
                      <a:pt x="1238375" y="27580"/>
                      <a:pt x="1236835" y="30645"/>
                    </a:cubicBezTo>
                    <a:cubicBezTo>
                      <a:pt x="1233754" y="33709"/>
                      <a:pt x="1232214" y="33709"/>
                      <a:pt x="1227593" y="33709"/>
                    </a:cubicBezTo>
                    <a:cubicBezTo>
                      <a:pt x="1224513" y="33709"/>
                      <a:pt x="1221432" y="32177"/>
                      <a:pt x="1218352" y="30645"/>
                    </a:cubicBezTo>
                    <a:cubicBezTo>
                      <a:pt x="1216812" y="29113"/>
                      <a:pt x="1215271" y="26048"/>
                      <a:pt x="1215271" y="19919"/>
                    </a:cubicBezTo>
                    <a:moveTo>
                      <a:pt x="1238375" y="196126"/>
                    </a:moveTo>
                    <a:lnTo>
                      <a:pt x="1216812" y="196126"/>
                    </a:lnTo>
                    <a:lnTo>
                      <a:pt x="1216812" y="56693"/>
                    </a:lnTo>
                    <a:lnTo>
                      <a:pt x="1238375" y="56693"/>
                    </a:lnTo>
                    <a:lnTo>
                      <a:pt x="1238375" y="196126"/>
                    </a:lnTo>
                    <a:close/>
                    <a:moveTo>
                      <a:pt x="1378540" y="196126"/>
                    </a:moveTo>
                    <a:lnTo>
                      <a:pt x="1378540" y="105724"/>
                    </a:lnTo>
                    <a:cubicBezTo>
                      <a:pt x="1378540" y="94999"/>
                      <a:pt x="1375459" y="85805"/>
                      <a:pt x="1370838" y="79676"/>
                    </a:cubicBezTo>
                    <a:cubicBezTo>
                      <a:pt x="1366217" y="73547"/>
                      <a:pt x="1356976" y="72015"/>
                      <a:pt x="1346194" y="72015"/>
                    </a:cubicBezTo>
                    <a:cubicBezTo>
                      <a:pt x="1332332" y="72015"/>
                      <a:pt x="1321550" y="76612"/>
                      <a:pt x="1313848" y="84273"/>
                    </a:cubicBezTo>
                    <a:cubicBezTo>
                      <a:pt x="1307687" y="91934"/>
                      <a:pt x="1303066" y="105724"/>
                      <a:pt x="1303066" y="122579"/>
                    </a:cubicBezTo>
                    <a:lnTo>
                      <a:pt x="1303066" y="194594"/>
                    </a:lnTo>
                    <a:lnTo>
                      <a:pt x="1281503" y="194594"/>
                    </a:lnTo>
                    <a:lnTo>
                      <a:pt x="1281503" y="55161"/>
                    </a:lnTo>
                    <a:lnTo>
                      <a:pt x="1298446" y="55161"/>
                    </a:lnTo>
                    <a:lnTo>
                      <a:pt x="1301526" y="73547"/>
                    </a:lnTo>
                    <a:lnTo>
                      <a:pt x="1303066" y="73547"/>
                    </a:lnTo>
                    <a:cubicBezTo>
                      <a:pt x="1307687" y="67418"/>
                      <a:pt x="1313848" y="61290"/>
                      <a:pt x="1321550" y="58225"/>
                    </a:cubicBezTo>
                    <a:cubicBezTo>
                      <a:pt x="1329251" y="55161"/>
                      <a:pt x="1338493" y="52096"/>
                      <a:pt x="1347734" y="52096"/>
                    </a:cubicBezTo>
                    <a:cubicBezTo>
                      <a:pt x="1364677" y="52096"/>
                      <a:pt x="1376999" y="56693"/>
                      <a:pt x="1386241" y="64354"/>
                    </a:cubicBezTo>
                    <a:cubicBezTo>
                      <a:pt x="1395482" y="72015"/>
                      <a:pt x="1398563" y="85805"/>
                      <a:pt x="1398563" y="102660"/>
                    </a:cubicBezTo>
                    <a:lnTo>
                      <a:pt x="1398563" y="193062"/>
                    </a:lnTo>
                    <a:lnTo>
                      <a:pt x="1378540" y="193062"/>
                    </a:lnTo>
                    <a:close/>
                    <a:moveTo>
                      <a:pt x="536013" y="450478"/>
                    </a:moveTo>
                    <a:cubicBezTo>
                      <a:pt x="536013" y="464268"/>
                      <a:pt x="531392" y="476526"/>
                      <a:pt x="520610" y="484187"/>
                    </a:cubicBezTo>
                    <a:cubicBezTo>
                      <a:pt x="509829" y="491848"/>
                      <a:pt x="495966" y="494913"/>
                      <a:pt x="474402" y="494913"/>
                    </a:cubicBezTo>
                    <a:cubicBezTo>
                      <a:pt x="463621" y="494913"/>
                      <a:pt x="455919" y="494913"/>
                      <a:pt x="448218" y="493380"/>
                    </a:cubicBezTo>
                    <a:cubicBezTo>
                      <a:pt x="440517" y="491848"/>
                      <a:pt x="434356" y="490316"/>
                      <a:pt x="428194" y="487252"/>
                    </a:cubicBezTo>
                    <a:lnTo>
                      <a:pt x="428194" y="455075"/>
                    </a:lnTo>
                    <a:cubicBezTo>
                      <a:pt x="435896" y="458139"/>
                      <a:pt x="443597" y="461204"/>
                      <a:pt x="452839" y="464268"/>
                    </a:cubicBezTo>
                    <a:cubicBezTo>
                      <a:pt x="462080" y="465800"/>
                      <a:pt x="469782" y="467332"/>
                      <a:pt x="475943" y="467332"/>
                    </a:cubicBezTo>
                    <a:cubicBezTo>
                      <a:pt x="489805" y="467332"/>
                      <a:pt x="497506" y="462736"/>
                      <a:pt x="497506" y="455075"/>
                    </a:cubicBezTo>
                    <a:cubicBezTo>
                      <a:pt x="497506" y="452010"/>
                      <a:pt x="495966" y="448946"/>
                      <a:pt x="494426" y="447413"/>
                    </a:cubicBezTo>
                    <a:cubicBezTo>
                      <a:pt x="492886" y="445881"/>
                      <a:pt x="489805" y="442817"/>
                      <a:pt x="485184" y="441284"/>
                    </a:cubicBezTo>
                    <a:cubicBezTo>
                      <a:pt x="480564" y="438220"/>
                      <a:pt x="474402" y="436688"/>
                      <a:pt x="466701" y="433623"/>
                    </a:cubicBezTo>
                    <a:cubicBezTo>
                      <a:pt x="455919" y="429027"/>
                      <a:pt x="448218" y="424430"/>
                      <a:pt x="442057" y="421365"/>
                    </a:cubicBezTo>
                    <a:cubicBezTo>
                      <a:pt x="437436" y="416769"/>
                      <a:pt x="432815" y="413704"/>
                      <a:pt x="431275" y="407575"/>
                    </a:cubicBezTo>
                    <a:cubicBezTo>
                      <a:pt x="428194" y="402978"/>
                      <a:pt x="428194" y="396850"/>
                      <a:pt x="428194" y="389188"/>
                    </a:cubicBezTo>
                    <a:cubicBezTo>
                      <a:pt x="428194" y="376930"/>
                      <a:pt x="432815" y="366205"/>
                      <a:pt x="443597" y="360076"/>
                    </a:cubicBezTo>
                    <a:cubicBezTo>
                      <a:pt x="452839" y="353947"/>
                      <a:pt x="466701" y="349350"/>
                      <a:pt x="485184" y="349350"/>
                    </a:cubicBezTo>
                    <a:cubicBezTo>
                      <a:pt x="502127" y="349350"/>
                      <a:pt x="519070" y="352415"/>
                      <a:pt x="534473" y="360076"/>
                    </a:cubicBezTo>
                    <a:lnTo>
                      <a:pt x="522151" y="387656"/>
                    </a:lnTo>
                    <a:cubicBezTo>
                      <a:pt x="514449" y="384592"/>
                      <a:pt x="508288" y="381527"/>
                      <a:pt x="502127" y="379995"/>
                    </a:cubicBezTo>
                    <a:cubicBezTo>
                      <a:pt x="495966" y="376930"/>
                      <a:pt x="489805" y="376930"/>
                      <a:pt x="483644" y="376930"/>
                    </a:cubicBezTo>
                    <a:cubicBezTo>
                      <a:pt x="472862" y="376930"/>
                      <a:pt x="466701" y="379995"/>
                      <a:pt x="466701" y="386124"/>
                    </a:cubicBezTo>
                    <a:cubicBezTo>
                      <a:pt x="466701" y="389188"/>
                      <a:pt x="468241" y="392253"/>
                      <a:pt x="472862" y="395317"/>
                    </a:cubicBezTo>
                    <a:cubicBezTo>
                      <a:pt x="475943" y="398382"/>
                      <a:pt x="485184" y="401446"/>
                      <a:pt x="497506" y="406043"/>
                    </a:cubicBezTo>
                    <a:cubicBezTo>
                      <a:pt x="508288" y="410640"/>
                      <a:pt x="515990" y="415236"/>
                      <a:pt x="522151" y="418301"/>
                    </a:cubicBezTo>
                    <a:cubicBezTo>
                      <a:pt x="526772" y="422898"/>
                      <a:pt x="531392" y="425962"/>
                      <a:pt x="532933" y="432091"/>
                    </a:cubicBezTo>
                    <a:cubicBezTo>
                      <a:pt x="534473" y="436688"/>
                      <a:pt x="536013" y="442817"/>
                      <a:pt x="536013" y="450478"/>
                    </a:cubicBezTo>
                    <a:moveTo>
                      <a:pt x="625349" y="464268"/>
                    </a:moveTo>
                    <a:cubicBezTo>
                      <a:pt x="631510" y="464268"/>
                      <a:pt x="640751" y="462736"/>
                      <a:pt x="649993" y="459671"/>
                    </a:cubicBezTo>
                    <a:lnTo>
                      <a:pt x="649993" y="488784"/>
                    </a:lnTo>
                    <a:cubicBezTo>
                      <a:pt x="640751" y="493380"/>
                      <a:pt x="628429" y="494913"/>
                      <a:pt x="614567" y="494913"/>
                    </a:cubicBezTo>
                    <a:cubicBezTo>
                      <a:pt x="599164" y="494913"/>
                      <a:pt x="588382" y="490316"/>
                      <a:pt x="580681" y="482655"/>
                    </a:cubicBezTo>
                    <a:cubicBezTo>
                      <a:pt x="572980" y="474994"/>
                      <a:pt x="569899" y="462736"/>
                      <a:pt x="569899" y="447413"/>
                    </a:cubicBezTo>
                    <a:lnTo>
                      <a:pt x="569899" y="378463"/>
                    </a:lnTo>
                    <a:lnTo>
                      <a:pt x="551416" y="378463"/>
                    </a:lnTo>
                    <a:lnTo>
                      <a:pt x="551416" y="361608"/>
                    </a:lnTo>
                    <a:lnTo>
                      <a:pt x="572980" y="349350"/>
                    </a:lnTo>
                    <a:lnTo>
                      <a:pt x="583761" y="320238"/>
                    </a:lnTo>
                    <a:lnTo>
                      <a:pt x="608406" y="320238"/>
                    </a:lnTo>
                    <a:lnTo>
                      <a:pt x="608406" y="350882"/>
                    </a:lnTo>
                    <a:lnTo>
                      <a:pt x="648453" y="350882"/>
                    </a:lnTo>
                    <a:lnTo>
                      <a:pt x="648453" y="379995"/>
                    </a:lnTo>
                    <a:lnTo>
                      <a:pt x="608406" y="379995"/>
                    </a:lnTo>
                    <a:lnTo>
                      <a:pt x="608406" y="448946"/>
                    </a:lnTo>
                    <a:cubicBezTo>
                      <a:pt x="608406" y="455075"/>
                      <a:pt x="609946" y="458139"/>
                      <a:pt x="613027" y="461204"/>
                    </a:cubicBezTo>
                    <a:cubicBezTo>
                      <a:pt x="616107" y="462736"/>
                      <a:pt x="620728" y="464268"/>
                      <a:pt x="625349" y="464268"/>
                    </a:cubicBezTo>
                    <a:moveTo>
                      <a:pt x="768594" y="491848"/>
                    </a:moveTo>
                    <a:lnTo>
                      <a:pt x="760892" y="471929"/>
                    </a:lnTo>
                    <a:lnTo>
                      <a:pt x="759352" y="471929"/>
                    </a:lnTo>
                    <a:cubicBezTo>
                      <a:pt x="753191" y="479590"/>
                      <a:pt x="745490" y="485719"/>
                      <a:pt x="739329" y="488784"/>
                    </a:cubicBezTo>
                    <a:cubicBezTo>
                      <a:pt x="733167" y="491848"/>
                      <a:pt x="723926" y="493380"/>
                      <a:pt x="711604" y="493380"/>
                    </a:cubicBezTo>
                    <a:cubicBezTo>
                      <a:pt x="697741" y="493380"/>
                      <a:pt x="686959" y="488784"/>
                      <a:pt x="679258" y="481123"/>
                    </a:cubicBezTo>
                    <a:cubicBezTo>
                      <a:pt x="671557" y="473461"/>
                      <a:pt x="666936" y="462736"/>
                      <a:pt x="666936" y="447413"/>
                    </a:cubicBezTo>
                    <a:cubicBezTo>
                      <a:pt x="666936" y="432091"/>
                      <a:pt x="671557" y="421365"/>
                      <a:pt x="682339" y="413704"/>
                    </a:cubicBezTo>
                    <a:cubicBezTo>
                      <a:pt x="693121" y="406043"/>
                      <a:pt x="708523" y="402978"/>
                      <a:pt x="730087" y="401446"/>
                    </a:cubicBezTo>
                    <a:lnTo>
                      <a:pt x="754731" y="401446"/>
                    </a:lnTo>
                    <a:lnTo>
                      <a:pt x="754731" y="395317"/>
                    </a:lnTo>
                    <a:cubicBezTo>
                      <a:pt x="754731" y="381527"/>
                      <a:pt x="747030" y="373866"/>
                      <a:pt x="733167" y="373866"/>
                    </a:cubicBezTo>
                    <a:cubicBezTo>
                      <a:pt x="722386" y="373866"/>
                      <a:pt x="708523" y="376930"/>
                      <a:pt x="693121" y="384592"/>
                    </a:cubicBezTo>
                    <a:lnTo>
                      <a:pt x="680798" y="358544"/>
                    </a:lnTo>
                    <a:cubicBezTo>
                      <a:pt x="697741" y="349350"/>
                      <a:pt x="714684" y="346286"/>
                      <a:pt x="734708" y="346286"/>
                    </a:cubicBezTo>
                    <a:cubicBezTo>
                      <a:pt x="753191" y="346286"/>
                      <a:pt x="768594" y="350882"/>
                      <a:pt x="777835" y="358544"/>
                    </a:cubicBezTo>
                    <a:cubicBezTo>
                      <a:pt x="788617" y="366205"/>
                      <a:pt x="793238" y="379995"/>
                      <a:pt x="793238" y="396850"/>
                    </a:cubicBezTo>
                    <a:lnTo>
                      <a:pt x="793238" y="491848"/>
                    </a:lnTo>
                    <a:lnTo>
                      <a:pt x="768594" y="491848"/>
                    </a:lnTo>
                    <a:close/>
                    <a:moveTo>
                      <a:pt x="694661" y="314109"/>
                    </a:moveTo>
                    <a:cubicBezTo>
                      <a:pt x="694661" y="307980"/>
                      <a:pt x="696201" y="304915"/>
                      <a:pt x="699282" y="301851"/>
                    </a:cubicBezTo>
                    <a:cubicBezTo>
                      <a:pt x="702362" y="298786"/>
                      <a:pt x="706983" y="297254"/>
                      <a:pt x="711604" y="297254"/>
                    </a:cubicBezTo>
                    <a:cubicBezTo>
                      <a:pt x="717765" y="297254"/>
                      <a:pt x="720845" y="298786"/>
                      <a:pt x="725466" y="301851"/>
                    </a:cubicBezTo>
                    <a:cubicBezTo>
                      <a:pt x="728547" y="304915"/>
                      <a:pt x="730087" y="309512"/>
                      <a:pt x="730087" y="314109"/>
                    </a:cubicBezTo>
                    <a:cubicBezTo>
                      <a:pt x="730087" y="318705"/>
                      <a:pt x="728547" y="323302"/>
                      <a:pt x="725466" y="326367"/>
                    </a:cubicBezTo>
                    <a:cubicBezTo>
                      <a:pt x="722386" y="329431"/>
                      <a:pt x="717765" y="330963"/>
                      <a:pt x="711604" y="330963"/>
                    </a:cubicBezTo>
                    <a:cubicBezTo>
                      <a:pt x="705443" y="330963"/>
                      <a:pt x="702362" y="329431"/>
                      <a:pt x="699282" y="326367"/>
                    </a:cubicBezTo>
                    <a:cubicBezTo>
                      <a:pt x="696201" y="323302"/>
                      <a:pt x="694661" y="320238"/>
                      <a:pt x="694661" y="314109"/>
                    </a:cubicBezTo>
                    <a:moveTo>
                      <a:pt x="757812" y="425962"/>
                    </a:moveTo>
                    <a:lnTo>
                      <a:pt x="742409" y="425962"/>
                    </a:lnTo>
                    <a:cubicBezTo>
                      <a:pt x="731627" y="425962"/>
                      <a:pt x="722386" y="429027"/>
                      <a:pt x="717765" y="432091"/>
                    </a:cubicBezTo>
                    <a:cubicBezTo>
                      <a:pt x="711604" y="435156"/>
                      <a:pt x="710063" y="441284"/>
                      <a:pt x="710063" y="448946"/>
                    </a:cubicBezTo>
                    <a:cubicBezTo>
                      <a:pt x="710063" y="459671"/>
                      <a:pt x="716225" y="465800"/>
                      <a:pt x="728547" y="465800"/>
                    </a:cubicBezTo>
                    <a:cubicBezTo>
                      <a:pt x="737788" y="465800"/>
                      <a:pt x="745490" y="462736"/>
                      <a:pt x="750110" y="458139"/>
                    </a:cubicBezTo>
                    <a:cubicBezTo>
                      <a:pt x="754731" y="453542"/>
                      <a:pt x="757812" y="447413"/>
                      <a:pt x="757812" y="438220"/>
                    </a:cubicBezTo>
                    <a:lnTo>
                      <a:pt x="757812" y="425962"/>
                    </a:lnTo>
                    <a:close/>
                    <a:moveTo>
                      <a:pt x="745490" y="314109"/>
                    </a:moveTo>
                    <a:cubicBezTo>
                      <a:pt x="745490" y="307980"/>
                      <a:pt x="747030" y="303383"/>
                      <a:pt x="750110" y="301851"/>
                    </a:cubicBezTo>
                    <a:cubicBezTo>
                      <a:pt x="753191" y="300319"/>
                      <a:pt x="757812" y="297254"/>
                      <a:pt x="762433" y="297254"/>
                    </a:cubicBezTo>
                    <a:cubicBezTo>
                      <a:pt x="768594" y="297254"/>
                      <a:pt x="771674" y="298786"/>
                      <a:pt x="776295" y="301851"/>
                    </a:cubicBezTo>
                    <a:cubicBezTo>
                      <a:pt x="779375" y="304915"/>
                      <a:pt x="780916" y="309512"/>
                      <a:pt x="780916" y="314109"/>
                    </a:cubicBezTo>
                    <a:cubicBezTo>
                      <a:pt x="780916" y="318705"/>
                      <a:pt x="779375" y="323302"/>
                      <a:pt x="776295" y="326367"/>
                    </a:cubicBezTo>
                    <a:cubicBezTo>
                      <a:pt x="773214" y="329431"/>
                      <a:pt x="768594" y="330963"/>
                      <a:pt x="763973" y="330963"/>
                    </a:cubicBezTo>
                    <a:cubicBezTo>
                      <a:pt x="759352" y="330963"/>
                      <a:pt x="754731" y="329431"/>
                      <a:pt x="751651" y="326367"/>
                    </a:cubicBezTo>
                    <a:cubicBezTo>
                      <a:pt x="747030" y="324834"/>
                      <a:pt x="745490" y="320238"/>
                      <a:pt x="745490" y="314109"/>
                    </a:cubicBezTo>
                    <a:moveTo>
                      <a:pt x="914919" y="347818"/>
                    </a:moveTo>
                    <a:cubicBezTo>
                      <a:pt x="919540" y="347818"/>
                      <a:pt x="924161" y="347818"/>
                      <a:pt x="928781" y="349350"/>
                    </a:cubicBezTo>
                    <a:lnTo>
                      <a:pt x="925701" y="386124"/>
                    </a:lnTo>
                    <a:cubicBezTo>
                      <a:pt x="922620" y="384592"/>
                      <a:pt x="918000" y="384592"/>
                      <a:pt x="914919" y="384592"/>
                    </a:cubicBezTo>
                    <a:cubicBezTo>
                      <a:pt x="902597" y="384592"/>
                      <a:pt x="893355" y="387656"/>
                      <a:pt x="885654" y="393785"/>
                    </a:cubicBezTo>
                    <a:cubicBezTo>
                      <a:pt x="879493" y="399914"/>
                      <a:pt x="874872" y="409107"/>
                      <a:pt x="874872" y="419833"/>
                    </a:cubicBezTo>
                    <a:lnTo>
                      <a:pt x="874872" y="491848"/>
                    </a:lnTo>
                    <a:lnTo>
                      <a:pt x="836365" y="491848"/>
                    </a:lnTo>
                    <a:lnTo>
                      <a:pt x="836365" y="350882"/>
                    </a:lnTo>
                    <a:lnTo>
                      <a:pt x="865630" y="350882"/>
                    </a:lnTo>
                    <a:lnTo>
                      <a:pt x="871792" y="375398"/>
                    </a:lnTo>
                    <a:lnTo>
                      <a:pt x="873332" y="375398"/>
                    </a:lnTo>
                    <a:cubicBezTo>
                      <a:pt x="877953" y="367737"/>
                      <a:pt x="884114" y="361608"/>
                      <a:pt x="891815" y="355479"/>
                    </a:cubicBezTo>
                    <a:cubicBezTo>
                      <a:pt x="897976" y="350882"/>
                      <a:pt x="907218" y="347818"/>
                      <a:pt x="914919" y="347818"/>
                    </a:cubicBezTo>
                    <a:moveTo>
                      <a:pt x="991932" y="415236"/>
                    </a:moveTo>
                    <a:lnTo>
                      <a:pt x="1008875" y="393785"/>
                    </a:lnTo>
                    <a:lnTo>
                      <a:pt x="1048922" y="350882"/>
                    </a:lnTo>
                    <a:lnTo>
                      <a:pt x="1092050" y="350882"/>
                    </a:lnTo>
                    <a:lnTo>
                      <a:pt x="1035060" y="412172"/>
                    </a:lnTo>
                    <a:lnTo>
                      <a:pt x="1095130" y="491848"/>
                    </a:lnTo>
                    <a:lnTo>
                      <a:pt x="1050463" y="491848"/>
                    </a:lnTo>
                    <a:lnTo>
                      <a:pt x="1008875" y="435156"/>
                    </a:lnTo>
                    <a:lnTo>
                      <a:pt x="991932" y="448946"/>
                    </a:lnTo>
                    <a:lnTo>
                      <a:pt x="991932" y="493380"/>
                    </a:lnTo>
                    <a:lnTo>
                      <a:pt x="953426" y="493380"/>
                    </a:lnTo>
                    <a:lnTo>
                      <a:pt x="953426" y="295722"/>
                    </a:lnTo>
                    <a:lnTo>
                      <a:pt x="991932" y="295722"/>
                    </a:lnTo>
                    <a:lnTo>
                      <a:pt x="991932" y="383059"/>
                    </a:lnTo>
                    <a:lnTo>
                      <a:pt x="991932" y="415236"/>
                    </a:lnTo>
                    <a:lnTo>
                      <a:pt x="991932" y="415236"/>
                    </a:lnTo>
                    <a:close/>
                    <a:moveTo>
                      <a:pt x="1179845" y="494913"/>
                    </a:moveTo>
                    <a:cubicBezTo>
                      <a:pt x="1156741" y="494913"/>
                      <a:pt x="1139798" y="488784"/>
                      <a:pt x="1125936" y="476526"/>
                    </a:cubicBezTo>
                    <a:cubicBezTo>
                      <a:pt x="1113614" y="464268"/>
                      <a:pt x="1105912" y="445881"/>
                      <a:pt x="1105912" y="422898"/>
                    </a:cubicBezTo>
                    <a:cubicBezTo>
                      <a:pt x="1105912" y="399914"/>
                      <a:pt x="1112073" y="381527"/>
                      <a:pt x="1124396" y="367737"/>
                    </a:cubicBezTo>
                    <a:cubicBezTo>
                      <a:pt x="1136718" y="355479"/>
                      <a:pt x="1152120" y="347818"/>
                      <a:pt x="1173684" y="347818"/>
                    </a:cubicBezTo>
                    <a:cubicBezTo>
                      <a:pt x="1193708" y="347818"/>
                      <a:pt x="1209110" y="353947"/>
                      <a:pt x="1219892" y="364672"/>
                    </a:cubicBezTo>
                    <a:cubicBezTo>
                      <a:pt x="1230674" y="375398"/>
                      <a:pt x="1236835" y="392253"/>
                      <a:pt x="1236835" y="412172"/>
                    </a:cubicBezTo>
                    <a:lnTo>
                      <a:pt x="1236835" y="430559"/>
                    </a:lnTo>
                    <a:lnTo>
                      <a:pt x="1144419" y="430559"/>
                    </a:lnTo>
                    <a:cubicBezTo>
                      <a:pt x="1144419" y="441284"/>
                      <a:pt x="1147500" y="450478"/>
                      <a:pt x="1153660" y="456607"/>
                    </a:cubicBezTo>
                    <a:cubicBezTo>
                      <a:pt x="1159822" y="462736"/>
                      <a:pt x="1169063" y="465800"/>
                      <a:pt x="1179845" y="465800"/>
                    </a:cubicBezTo>
                    <a:cubicBezTo>
                      <a:pt x="1189087" y="465800"/>
                      <a:pt x="1196788" y="464268"/>
                      <a:pt x="1204489" y="462736"/>
                    </a:cubicBezTo>
                    <a:cubicBezTo>
                      <a:pt x="1212191" y="461204"/>
                      <a:pt x="1219892" y="458139"/>
                      <a:pt x="1229134" y="453542"/>
                    </a:cubicBezTo>
                    <a:lnTo>
                      <a:pt x="1229134" y="484187"/>
                    </a:lnTo>
                    <a:cubicBezTo>
                      <a:pt x="1222973" y="487252"/>
                      <a:pt x="1215271" y="490316"/>
                      <a:pt x="1207570" y="491848"/>
                    </a:cubicBezTo>
                    <a:cubicBezTo>
                      <a:pt x="1201409" y="493380"/>
                      <a:pt x="1192167" y="494913"/>
                      <a:pt x="1179845" y="494913"/>
                    </a:cubicBezTo>
                    <a:moveTo>
                      <a:pt x="1175224" y="375398"/>
                    </a:moveTo>
                    <a:cubicBezTo>
                      <a:pt x="1167523" y="375398"/>
                      <a:pt x="1159822" y="378463"/>
                      <a:pt x="1155201" y="383059"/>
                    </a:cubicBezTo>
                    <a:cubicBezTo>
                      <a:pt x="1150580" y="387656"/>
                      <a:pt x="1147500" y="395317"/>
                      <a:pt x="1147500" y="404511"/>
                    </a:cubicBezTo>
                    <a:lnTo>
                      <a:pt x="1201409" y="404511"/>
                    </a:lnTo>
                    <a:cubicBezTo>
                      <a:pt x="1201409" y="395317"/>
                      <a:pt x="1198328" y="387656"/>
                      <a:pt x="1193708" y="383059"/>
                    </a:cubicBezTo>
                    <a:cubicBezTo>
                      <a:pt x="1189087" y="378463"/>
                      <a:pt x="1182926" y="375398"/>
                      <a:pt x="1175224" y="375398"/>
                    </a:cubicBezTo>
                    <a:moveTo>
                      <a:pt x="1401644" y="491848"/>
                    </a:moveTo>
                    <a:lnTo>
                      <a:pt x="1363137" y="491848"/>
                    </a:lnTo>
                    <a:lnTo>
                      <a:pt x="1363137" y="409107"/>
                    </a:lnTo>
                    <a:cubicBezTo>
                      <a:pt x="1363137" y="398382"/>
                      <a:pt x="1361597" y="390721"/>
                      <a:pt x="1356976" y="386124"/>
                    </a:cubicBezTo>
                    <a:cubicBezTo>
                      <a:pt x="1352355" y="381527"/>
                      <a:pt x="1347734" y="378463"/>
                      <a:pt x="1340033" y="378463"/>
                    </a:cubicBezTo>
                    <a:cubicBezTo>
                      <a:pt x="1329251" y="378463"/>
                      <a:pt x="1321550" y="381527"/>
                      <a:pt x="1316929" y="389188"/>
                    </a:cubicBezTo>
                    <a:cubicBezTo>
                      <a:pt x="1312308" y="396850"/>
                      <a:pt x="1309228" y="409107"/>
                      <a:pt x="1309228" y="424430"/>
                    </a:cubicBezTo>
                    <a:lnTo>
                      <a:pt x="1309228" y="490316"/>
                    </a:lnTo>
                    <a:lnTo>
                      <a:pt x="1270721" y="490316"/>
                    </a:lnTo>
                    <a:lnTo>
                      <a:pt x="1270721" y="349350"/>
                    </a:lnTo>
                    <a:lnTo>
                      <a:pt x="1299986" y="349350"/>
                    </a:lnTo>
                    <a:lnTo>
                      <a:pt x="1304607" y="367737"/>
                    </a:lnTo>
                    <a:lnTo>
                      <a:pt x="1306147" y="367737"/>
                    </a:lnTo>
                    <a:cubicBezTo>
                      <a:pt x="1310768" y="361608"/>
                      <a:pt x="1316929" y="355479"/>
                      <a:pt x="1324630" y="352415"/>
                    </a:cubicBezTo>
                    <a:cubicBezTo>
                      <a:pt x="1332332" y="349350"/>
                      <a:pt x="1341573" y="347818"/>
                      <a:pt x="1350815" y="347818"/>
                    </a:cubicBezTo>
                    <a:cubicBezTo>
                      <a:pt x="1367758" y="347818"/>
                      <a:pt x="1380080" y="352415"/>
                      <a:pt x="1387781" y="361608"/>
                    </a:cubicBezTo>
                    <a:cubicBezTo>
                      <a:pt x="1397023" y="370801"/>
                      <a:pt x="1400103" y="383059"/>
                      <a:pt x="1400103" y="399914"/>
                    </a:cubicBezTo>
                    <a:lnTo>
                      <a:pt x="1400103" y="491848"/>
                    </a:lnTo>
                    <a:close/>
                  </a:path>
                </a:pathLst>
              </a:custGeom>
              <a:solidFill>
                <a:srgbClr val="009DDF"/>
              </a:solidFill>
              <a:ln w="15368" cap="flat">
                <a:noFill/>
                <a:prstDash val="solid"/>
                <a:miter/>
              </a:ln>
            </p:spPr>
            <p:txBody>
              <a:bodyPr rtlCol="0" anchor="ctr"/>
              <a:lstStyle/>
              <a:p>
                <a:pPr>
                  <a:defRPr/>
                </a:pPr>
                <a:endParaRPr lang="de-DE" dirty="0"/>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Unterkapitelfolie mit Bild">
    <p:bg>
      <p:bgRef idx="1001">
        <a:schemeClr val="bg2"/>
      </p:bgRef>
    </p:bg>
    <p:spTree>
      <p:nvGrpSpPr>
        <p:cNvPr id="1" name=""/>
        <p:cNvGrpSpPr/>
        <p:nvPr/>
      </p:nvGrpSpPr>
      <p:grpSpPr bwMode="auto">
        <a:xfrm>
          <a:off x="0" y="0"/>
          <a:ext cx="0" cy="0"/>
          <a:chOff x="0" y="0"/>
          <a:chExt cx="0" cy="0"/>
        </a:xfrm>
      </p:grpSpPr>
      <p:pic>
        <p:nvPicPr>
          <p:cNvPr id="10" name="Grafik 9" descr="Ein Bild, das drinnen, Person, jung, stehend enthält.&#10;&#10;Automatisch generierte Beschreibung"/>
          <p:cNvPicPr>
            <a:picLocks noChangeAspect="1"/>
          </p:cNvPicPr>
          <p:nvPr userDrawn="1"/>
        </p:nvPicPr>
        <p:blipFill>
          <a:blip r:embed="rId2"/>
          <a:stretch/>
        </p:blipFill>
        <p:spPr bwMode="auto">
          <a:xfrm>
            <a:off x="1" y="0"/>
            <a:ext cx="12192000" cy="6858000"/>
          </a:xfrm>
          <a:prstGeom prst="rect">
            <a:avLst/>
          </a:prstGeom>
        </p:spPr>
      </p:pic>
      <p:grpSp>
        <p:nvGrpSpPr>
          <p:cNvPr id="23" name="Gruppieren 22"/>
          <p:cNvGrpSpPr/>
          <p:nvPr userDrawn="1"/>
        </p:nvGrpSpPr>
        <p:grpSpPr bwMode="auto">
          <a:xfrm>
            <a:off x="6096000" y="2276872"/>
            <a:ext cx="5341183" cy="3730427"/>
            <a:chOff x="6096000" y="2420888"/>
            <a:chExt cx="5341183" cy="3730427"/>
          </a:xfrm>
        </p:grpSpPr>
        <p:sp>
          <p:nvSpPr>
            <p:cNvPr id="24" name="Grafik 4"/>
            <p:cNvSpPr/>
            <p:nvPr/>
          </p:nvSpPr>
          <p:spPr bwMode="auto">
            <a:xfrm>
              <a:off x="6096000" y="2420888"/>
              <a:ext cx="5112568" cy="3600400"/>
            </a:xfrm>
            <a:custGeom>
              <a:avLst/>
              <a:gdLst>
                <a:gd name="connsiteX0" fmla="*/ 3581876 w 3581400"/>
                <a:gd name="connsiteY0" fmla="*/ 1293971 h 2581275"/>
                <a:gd name="connsiteX1" fmla="*/ 1794034 w 3581400"/>
                <a:gd name="connsiteY1" fmla="*/ 2580799 h 2581275"/>
                <a:gd name="connsiteX2" fmla="*/ 7144 w 3581400"/>
                <a:gd name="connsiteY2" fmla="*/ 1293971 h 2581275"/>
                <a:gd name="connsiteX3" fmla="*/ 1794986 w 3581400"/>
                <a:gd name="connsiteY3" fmla="*/ 7144 h 2581275"/>
                <a:gd name="connsiteX4" fmla="*/ 3581876 w 3581400"/>
                <a:gd name="connsiteY4" fmla="*/ 1293971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2581275" extrusionOk="0">
                  <a:moveTo>
                    <a:pt x="3581876" y="1293971"/>
                  </a:moveTo>
                  <a:cubicBezTo>
                    <a:pt x="3581876" y="2413159"/>
                    <a:pt x="3432334" y="2580799"/>
                    <a:pt x="1794034" y="2580799"/>
                  </a:cubicBezTo>
                  <a:cubicBezTo>
                    <a:pt x="146209" y="2581751"/>
                    <a:pt x="7144" y="2414111"/>
                    <a:pt x="7144" y="1293971"/>
                  </a:cubicBezTo>
                  <a:cubicBezTo>
                    <a:pt x="7144" y="102394"/>
                    <a:pt x="90011" y="7144"/>
                    <a:pt x="1794986" y="7144"/>
                  </a:cubicBezTo>
                  <a:cubicBezTo>
                    <a:pt x="3493294" y="7144"/>
                    <a:pt x="3581876" y="90964"/>
                    <a:pt x="3581876" y="1293971"/>
                  </a:cubicBezTo>
                </a:path>
              </a:pathLst>
            </a:custGeom>
            <a:solidFill>
              <a:schemeClr val="bg1"/>
            </a:solidFill>
            <a:ln w="127000" cap="flat">
              <a:noFill/>
              <a:prstDash val="solid"/>
              <a:miter/>
            </a:ln>
          </p:spPr>
          <p:txBody>
            <a:bodyPr rtlCol="0" anchor="ctr"/>
            <a:lstStyle/>
            <a:p>
              <a:pPr>
                <a:defRPr/>
              </a:pPr>
              <a:endParaRPr lang="de-DE" dirty="0"/>
            </a:p>
          </p:txBody>
        </p:sp>
        <p:sp>
          <p:nvSpPr>
            <p:cNvPr id="25" name="Ellipse 10"/>
            <p:cNvSpPr/>
            <p:nvPr/>
          </p:nvSpPr>
          <p:spPr bwMode="auto">
            <a:xfrm>
              <a:off x="10096316" y="4810448"/>
              <a:ext cx="1340867" cy="13408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sp>
        <p:nvSpPr>
          <p:cNvPr id="26" name="Titel 1"/>
          <p:cNvSpPr>
            <a:spLocks noGrp="1"/>
          </p:cNvSpPr>
          <p:nvPr>
            <p:ph type="title" hasCustomPrompt="1"/>
          </p:nvPr>
        </p:nvSpPr>
        <p:spPr bwMode="auto">
          <a:xfrm>
            <a:off x="6527800" y="3353431"/>
            <a:ext cx="4744269" cy="2926669"/>
          </a:xfrm>
        </p:spPr>
        <p:txBody>
          <a:bodyPr anchor="t" anchorCtr="0">
            <a:noAutofit/>
          </a:bodyPr>
          <a:lstStyle>
            <a:lvl1pPr>
              <a:lnSpc>
                <a:spcPts val="3400"/>
              </a:lnSpc>
              <a:spcBef>
                <a:spcPts val="1000"/>
              </a:spcBef>
              <a:defRPr sz="2800"/>
            </a:lvl1pPr>
          </a:lstStyle>
          <a:p>
            <a:pPr>
              <a:defRPr/>
            </a:pPr>
            <a:r>
              <a:rPr lang="de-DE"/>
              <a:t>Unterkapitel-Headline </a:t>
            </a:r>
            <a:br>
              <a:rPr lang="de-DE"/>
            </a:br>
            <a:r>
              <a:rPr lang="de-DE"/>
              <a:t>(28 pt)</a:t>
            </a:r>
            <a:endParaRPr/>
          </a:p>
        </p:txBody>
      </p:sp>
      <p:sp>
        <p:nvSpPr>
          <p:cNvPr id="27" name="Inhaltsplatzhalter 2"/>
          <p:cNvSpPr>
            <a:spLocks noGrp="1"/>
          </p:cNvSpPr>
          <p:nvPr>
            <p:ph idx="1" hasCustomPrompt="1"/>
          </p:nvPr>
        </p:nvSpPr>
        <p:spPr bwMode="auto">
          <a:xfrm>
            <a:off x="6527800" y="2679700"/>
            <a:ext cx="4744268" cy="640468"/>
          </a:xfrm>
          <a:prstGeom prst="rect">
            <a:avLst/>
          </a:prstGeom>
          <a:noFill/>
        </p:spPr>
        <p:txBody>
          <a:bodyPr>
            <a:noAutofit/>
          </a:bodyPr>
          <a:lstStyle>
            <a:lvl1pPr marL="0" marR="0" indent="0" algn="l" defTabSz="540000">
              <a:lnSpc>
                <a:spcPts val="1900"/>
              </a:lnSpc>
              <a:spcBef>
                <a:spcPts val="0"/>
              </a:spcBef>
              <a:spcAft>
                <a:spcPts val="0"/>
              </a:spcAft>
              <a:buClr>
                <a:schemeClr val="accent2"/>
              </a:buClr>
              <a:buSzTx/>
              <a:buFontTx/>
              <a:buNone/>
              <a:tabLst>
                <a:tab pos="540000" algn="l"/>
              </a:tabLst>
              <a:defRPr sz="1600" b="1">
                <a:solidFill>
                  <a:schemeClr val="tx1">
                    <a:lumMod val="50000"/>
                    <a:lumOff val="50000"/>
                  </a:schemeClr>
                </a:solidFill>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defRPr/>
            </a:pPr>
            <a:r>
              <a:rPr lang="de-DE"/>
              <a:t>Kapitelheadline</a:t>
            </a:r>
            <a:br>
              <a:rPr lang="de-DE"/>
            </a:br>
            <a:r>
              <a:rPr lang="de-DE"/>
              <a:t>(16 pt)</a:t>
            </a:r>
            <a:endParaRPr/>
          </a:p>
          <a:p>
            <a:pPr lvl="0">
              <a:defRPr/>
            </a:pPr>
            <a:endParaRPr lang="de-DE"/>
          </a:p>
        </p:txBody>
      </p:sp>
      <p:pic>
        <p:nvPicPr>
          <p:cNvPr id="13" name="Grafik 12"/>
          <p:cNvPicPr>
            <a:picLocks noChangeAspect="1"/>
          </p:cNvPicPr>
          <p:nvPr userDrawn="1"/>
        </p:nvPicPr>
        <p:blipFill>
          <a:blip r:embed="rId3"/>
          <a:stretch/>
        </p:blipFill>
        <p:spPr bwMode="auto">
          <a:xfrm>
            <a:off x="10155121" y="-3325"/>
            <a:ext cx="2046404" cy="1074920"/>
          </a:xfrm>
          <a:prstGeom prst="rect">
            <a:avLst/>
          </a:prstGeom>
        </p:spPr>
      </p:pic>
      <p:sp>
        <p:nvSpPr>
          <p:cNvPr id="16"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7"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Unterkapitelfolie hellblau">
    <p:bg>
      <p:bgPr>
        <a:solidFill>
          <a:schemeClr val="accent1">
            <a:alpha val="40000"/>
          </a:schemeClr>
        </a:solidFill>
        <a:effectLst/>
      </p:bgPr>
    </p:bg>
    <p:spTree>
      <p:nvGrpSpPr>
        <p:cNvPr id="1" name=""/>
        <p:cNvGrpSpPr/>
        <p:nvPr/>
      </p:nvGrpSpPr>
      <p:grpSpPr bwMode="auto">
        <a:xfrm>
          <a:off x="0" y="0"/>
          <a:ext cx="0" cy="0"/>
          <a:chOff x="0" y="0"/>
          <a:chExt cx="0" cy="0"/>
        </a:xfrm>
      </p:grpSpPr>
      <p:grpSp>
        <p:nvGrpSpPr>
          <p:cNvPr id="23" name="Gruppieren 22"/>
          <p:cNvGrpSpPr/>
          <p:nvPr userDrawn="1"/>
        </p:nvGrpSpPr>
        <p:grpSpPr bwMode="auto">
          <a:xfrm>
            <a:off x="6096000" y="2276872"/>
            <a:ext cx="5341183" cy="3730427"/>
            <a:chOff x="6096000" y="2420888"/>
            <a:chExt cx="5341183" cy="3730427"/>
          </a:xfrm>
        </p:grpSpPr>
        <p:sp>
          <p:nvSpPr>
            <p:cNvPr id="24" name="Grafik 4"/>
            <p:cNvSpPr/>
            <p:nvPr/>
          </p:nvSpPr>
          <p:spPr bwMode="auto">
            <a:xfrm>
              <a:off x="6096000" y="2420888"/>
              <a:ext cx="5112568" cy="3600400"/>
            </a:xfrm>
            <a:custGeom>
              <a:avLst/>
              <a:gdLst>
                <a:gd name="connsiteX0" fmla="*/ 3581876 w 3581400"/>
                <a:gd name="connsiteY0" fmla="*/ 1293971 h 2581275"/>
                <a:gd name="connsiteX1" fmla="*/ 1794034 w 3581400"/>
                <a:gd name="connsiteY1" fmla="*/ 2580799 h 2581275"/>
                <a:gd name="connsiteX2" fmla="*/ 7144 w 3581400"/>
                <a:gd name="connsiteY2" fmla="*/ 1293971 h 2581275"/>
                <a:gd name="connsiteX3" fmla="*/ 1794986 w 3581400"/>
                <a:gd name="connsiteY3" fmla="*/ 7144 h 2581275"/>
                <a:gd name="connsiteX4" fmla="*/ 3581876 w 3581400"/>
                <a:gd name="connsiteY4" fmla="*/ 1293971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2581275" extrusionOk="0">
                  <a:moveTo>
                    <a:pt x="3581876" y="1293971"/>
                  </a:moveTo>
                  <a:cubicBezTo>
                    <a:pt x="3581876" y="2413159"/>
                    <a:pt x="3432334" y="2580799"/>
                    <a:pt x="1794034" y="2580799"/>
                  </a:cubicBezTo>
                  <a:cubicBezTo>
                    <a:pt x="146209" y="2581751"/>
                    <a:pt x="7144" y="2414111"/>
                    <a:pt x="7144" y="1293971"/>
                  </a:cubicBezTo>
                  <a:cubicBezTo>
                    <a:pt x="7144" y="102394"/>
                    <a:pt x="90011" y="7144"/>
                    <a:pt x="1794986" y="7144"/>
                  </a:cubicBezTo>
                  <a:cubicBezTo>
                    <a:pt x="3493294" y="7144"/>
                    <a:pt x="3581876" y="90964"/>
                    <a:pt x="3581876" y="1293971"/>
                  </a:cubicBezTo>
                </a:path>
              </a:pathLst>
            </a:custGeom>
            <a:solidFill>
              <a:schemeClr val="bg1"/>
            </a:solidFill>
            <a:ln w="127000" cap="flat">
              <a:noFill/>
              <a:prstDash val="solid"/>
              <a:miter/>
            </a:ln>
          </p:spPr>
          <p:txBody>
            <a:bodyPr rtlCol="0" anchor="ctr"/>
            <a:lstStyle/>
            <a:p>
              <a:pPr>
                <a:defRPr/>
              </a:pPr>
              <a:endParaRPr lang="de-DE" dirty="0"/>
            </a:p>
          </p:txBody>
        </p:sp>
        <p:sp>
          <p:nvSpPr>
            <p:cNvPr id="25" name="Ellipse 10"/>
            <p:cNvSpPr/>
            <p:nvPr/>
          </p:nvSpPr>
          <p:spPr bwMode="auto">
            <a:xfrm>
              <a:off x="10096316" y="4810448"/>
              <a:ext cx="1340867" cy="13408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sp>
        <p:nvSpPr>
          <p:cNvPr id="26" name="Titel 1"/>
          <p:cNvSpPr>
            <a:spLocks noGrp="1"/>
          </p:cNvSpPr>
          <p:nvPr>
            <p:ph type="title" hasCustomPrompt="1"/>
          </p:nvPr>
        </p:nvSpPr>
        <p:spPr bwMode="auto">
          <a:xfrm>
            <a:off x="6527800" y="3353431"/>
            <a:ext cx="4744269" cy="2926669"/>
          </a:xfrm>
        </p:spPr>
        <p:txBody>
          <a:bodyPr anchor="t" anchorCtr="0">
            <a:noAutofit/>
          </a:bodyPr>
          <a:lstStyle>
            <a:lvl1pPr>
              <a:lnSpc>
                <a:spcPts val="3400"/>
              </a:lnSpc>
              <a:spcBef>
                <a:spcPts val="1000"/>
              </a:spcBef>
              <a:defRPr sz="2800"/>
            </a:lvl1pPr>
          </a:lstStyle>
          <a:p>
            <a:pPr>
              <a:defRPr/>
            </a:pPr>
            <a:r>
              <a:rPr lang="de-DE"/>
              <a:t>Unterkapitel-Headline </a:t>
            </a:r>
            <a:br>
              <a:rPr lang="de-DE"/>
            </a:br>
            <a:r>
              <a:rPr lang="de-DE"/>
              <a:t>(28 pt)</a:t>
            </a:r>
            <a:endParaRPr/>
          </a:p>
        </p:txBody>
      </p:sp>
      <p:sp>
        <p:nvSpPr>
          <p:cNvPr id="27" name="Inhaltsplatzhalter 2"/>
          <p:cNvSpPr>
            <a:spLocks noGrp="1"/>
          </p:cNvSpPr>
          <p:nvPr>
            <p:ph idx="1" hasCustomPrompt="1"/>
          </p:nvPr>
        </p:nvSpPr>
        <p:spPr bwMode="auto">
          <a:xfrm>
            <a:off x="6527800" y="2679700"/>
            <a:ext cx="4744268" cy="640468"/>
          </a:xfrm>
          <a:prstGeom prst="rect">
            <a:avLst/>
          </a:prstGeom>
          <a:noFill/>
        </p:spPr>
        <p:txBody>
          <a:bodyPr>
            <a:noAutofit/>
          </a:bodyPr>
          <a:lstStyle>
            <a:lvl1pPr marL="0" marR="0" indent="0" algn="l" defTabSz="540000">
              <a:lnSpc>
                <a:spcPts val="1900"/>
              </a:lnSpc>
              <a:spcBef>
                <a:spcPts val="0"/>
              </a:spcBef>
              <a:spcAft>
                <a:spcPts val="0"/>
              </a:spcAft>
              <a:buClr>
                <a:schemeClr val="accent2"/>
              </a:buClr>
              <a:buSzTx/>
              <a:buFontTx/>
              <a:buNone/>
              <a:tabLst>
                <a:tab pos="540000" algn="l"/>
              </a:tabLst>
              <a:defRPr sz="1600" b="1">
                <a:solidFill>
                  <a:schemeClr val="tx1">
                    <a:lumMod val="50000"/>
                    <a:lumOff val="50000"/>
                  </a:schemeClr>
                </a:solidFill>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defRPr/>
            </a:pPr>
            <a:r>
              <a:rPr lang="de-DE"/>
              <a:t>Kapitelheadline</a:t>
            </a:r>
            <a:br>
              <a:rPr lang="de-DE"/>
            </a:br>
            <a:r>
              <a:rPr lang="de-DE"/>
              <a:t>(16 pt)</a:t>
            </a:r>
            <a:endParaRPr/>
          </a:p>
          <a:p>
            <a:pPr lvl="0">
              <a:defRPr/>
            </a:pPr>
            <a:endParaRPr lang="de-DE"/>
          </a:p>
        </p:txBody>
      </p:sp>
      <p:pic>
        <p:nvPicPr>
          <p:cNvPr id="9" name="Grafik 8"/>
          <p:cNvPicPr>
            <a:picLocks noChangeAspect="1"/>
          </p:cNvPicPr>
          <p:nvPr userDrawn="1"/>
        </p:nvPicPr>
        <p:blipFill>
          <a:blip r:embed="rId2"/>
          <a:stretch/>
        </p:blipFill>
        <p:spPr bwMode="auto">
          <a:xfrm>
            <a:off x="10155121" y="-3325"/>
            <a:ext cx="2046404" cy="1074920"/>
          </a:xfrm>
          <a:prstGeom prst="rect">
            <a:avLst/>
          </a:prstGeom>
        </p:spPr>
      </p:pic>
      <p:sp>
        <p:nvSpPr>
          <p:cNvPr id="10"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1"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Unterkapitelfolie dunkelblau">
    <p:bg>
      <p:bgPr>
        <a:solidFill>
          <a:schemeClr val="accent2">
            <a:alpha val="40000"/>
          </a:schemeClr>
        </a:solidFill>
        <a:effectLst/>
      </p:bgPr>
    </p:bg>
    <p:spTree>
      <p:nvGrpSpPr>
        <p:cNvPr id="1" name=""/>
        <p:cNvGrpSpPr/>
        <p:nvPr/>
      </p:nvGrpSpPr>
      <p:grpSpPr bwMode="auto">
        <a:xfrm>
          <a:off x="0" y="0"/>
          <a:ext cx="0" cy="0"/>
          <a:chOff x="0" y="0"/>
          <a:chExt cx="0" cy="0"/>
        </a:xfrm>
      </p:grpSpPr>
      <p:grpSp>
        <p:nvGrpSpPr>
          <p:cNvPr id="5" name="Gruppieren 4"/>
          <p:cNvGrpSpPr/>
          <p:nvPr userDrawn="1"/>
        </p:nvGrpSpPr>
        <p:grpSpPr bwMode="auto">
          <a:xfrm>
            <a:off x="6096000" y="2276872"/>
            <a:ext cx="5341183" cy="3730427"/>
            <a:chOff x="6096000" y="2420888"/>
            <a:chExt cx="5341183" cy="3730427"/>
          </a:xfrm>
        </p:grpSpPr>
        <p:sp>
          <p:nvSpPr>
            <p:cNvPr id="6" name="Grafik 4"/>
            <p:cNvSpPr/>
            <p:nvPr/>
          </p:nvSpPr>
          <p:spPr bwMode="auto">
            <a:xfrm>
              <a:off x="6096000" y="2420888"/>
              <a:ext cx="5112568" cy="3600400"/>
            </a:xfrm>
            <a:custGeom>
              <a:avLst/>
              <a:gdLst>
                <a:gd name="connsiteX0" fmla="*/ 3581876 w 3581400"/>
                <a:gd name="connsiteY0" fmla="*/ 1293971 h 2581275"/>
                <a:gd name="connsiteX1" fmla="*/ 1794034 w 3581400"/>
                <a:gd name="connsiteY1" fmla="*/ 2580799 h 2581275"/>
                <a:gd name="connsiteX2" fmla="*/ 7144 w 3581400"/>
                <a:gd name="connsiteY2" fmla="*/ 1293971 h 2581275"/>
                <a:gd name="connsiteX3" fmla="*/ 1794986 w 3581400"/>
                <a:gd name="connsiteY3" fmla="*/ 7144 h 2581275"/>
                <a:gd name="connsiteX4" fmla="*/ 3581876 w 3581400"/>
                <a:gd name="connsiteY4" fmla="*/ 1293971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2581275" extrusionOk="0">
                  <a:moveTo>
                    <a:pt x="3581876" y="1293971"/>
                  </a:moveTo>
                  <a:cubicBezTo>
                    <a:pt x="3581876" y="2413159"/>
                    <a:pt x="3432334" y="2580799"/>
                    <a:pt x="1794034" y="2580799"/>
                  </a:cubicBezTo>
                  <a:cubicBezTo>
                    <a:pt x="146209" y="2581751"/>
                    <a:pt x="7144" y="2414111"/>
                    <a:pt x="7144" y="1293971"/>
                  </a:cubicBezTo>
                  <a:cubicBezTo>
                    <a:pt x="7144" y="102394"/>
                    <a:pt x="90011" y="7144"/>
                    <a:pt x="1794986" y="7144"/>
                  </a:cubicBezTo>
                  <a:cubicBezTo>
                    <a:pt x="3493294" y="7144"/>
                    <a:pt x="3581876" y="90964"/>
                    <a:pt x="3581876" y="1293971"/>
                  </a:cubicBezTo>
                </a:path>
              </a:pathLst>
            </a:custGeom>
            <a:solidFill>
              <a:schemeClr val="bg1"/>
            </a:solidFill>
            <a:ln w="127000" cap="flat">
              <a:noFill/>
              <a:prstDash val="solid"/>
              <a:miter/>
            </a:ln>
          </p:spPr>
          <p:txBody>
            <a:bodyPr rtlCol="0" anchor="ctr"/>
            <a:lstStyle/>
            <a:p>
              <a:pPr>
                <a:defRPr/>
              </a:pPr>
              <a:endParaRPr lang="de-DE" dirty="0"/>
            </a:p>
          </p:txBody>
        </p:sp>
        <p:sp>
          <p:nvSpPr>
            <p:cNvPr id="7" name="Ellipse 10"/>
            <p:cNvSpPr/>
            <p:nvPr/>
          </p:nvSpPr>
          <p:spPr bwMode="auto">
            <a:xfrm>
              <a:off x="10096316" y="4810448"/>
              <a:ext cx="1340867" cy="13408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sp>
        <p:nvSpPr>
          <p:cNvPr id="4" name="Titel 1"/>
          <p:cNvSpPr>
            <a:spLocks noGrp="1"/>
          </p:cNvSpPr>
          <p:nvPr>
            <p:ph type="title" hasCustomPrompt="1"/>
          </p:nvPr>
        </p:nvSpPr>
        <p:spPr bwMode="auto">
          <a:xfrm>
            <a:off x="6527800" y="3353431"/>
            <a:ext cx="4744269" cy="2269009"/>
          </a:xfrm>
        </p:spPr>
        <p:txBody>
          <a:bodyPr anchor="t" anchorCtr="0">
            <a:noAutofit/>
          </a:bodyPr>
          <a:lstStyle>
            <a:lvl1pPr>
              <a:lnSpc>
                <a:spcPts val="3400"/>
              </a:lnSpc>
              <a:spcBef>
                <a:spcPts val="1000"/>
              </a:spcBef>
              <a:defRPr sz="2800"/>
            </a:lvl1pPr>
          </a:lstStyle>
          <a:p>
            <a:pPr>
              <a:defRPr/>
            </a:pPr>
            <a:r>
              <a:rPr lang="de-DE"/>
              <a:t>Unterkapitel-Headline </a:t>
            </a:r>
            <a:br>
              <a:rPr lang="de-DE"/>
            </a:br>
            <a:r>
              <a:rPr lang="de-DE"/>
              <a:t>(28 pt)</a:t>
            </a:r>
            <a:endParaRPr/>
          </a:p>
        </p:txBody>
      </p:sp>
      <p:sp>
        <p:nvSpPr>
          <p:cNvPr id="10" name="Inhaltsplatzhalter 2"/>
          <p:cNvSpPr>
            <a:spLocks noGrp="1"/>
          </p:cNvSpPr>
          <p:nvPr>
            <p:ph idx="1" hasCustomPrompt="1"/>
          </p:nvPr>
        </p:nvSpPr>
        <p:spPr bwMode="auto">
          <a:xfrm>
            <a:off x="6527800" y="2679700"/>
            <a:ext cx="4744268" cy="640468"/>
          </a:xfrm>
        </p:spPr>
        <p:txBody>
          <a:bodyPr>
            <a:noAutofit/>
          </a:bodyPr>
          <a:lstStyle>
            <a:lvl1pPr marL="0" marR="0" indent="0" algn="l" defTabSz="540000">
              <a:lnSpc>
                <a:spcPts val="1900"/>
              </a:lnSpc>
              <a:spcBef>
                <a:spcPts val="0"/>
              </a:spcBef>
              <a:spcAft>
                <a:spcPts val="0"/>
              </a:spcAft>
              <a:buClr>
                <a:schemeClr val="accent2"/>
              </a:buClr>
              <a:buSzTx/>
              <a:buFontTx/>
              <a:buNone/>
              <a:tabLst>
                <a:tab pos="540000" algn="l"/>
              </a:tabLst>
              <a:defRPr sz="1600" b="1">
                <a:solidFill>
                  <a:schemeClr val="tx1">
                    <a:lumMod val="50000"/>
                    <a:lumOff val="50000"/>
                  </a:schemeClr>
                </a:solidFill>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defRPr/>
            </a:pPr>
            <a:r>
              <a:rPr lang="de-DE"/>
              <a:t>Kapitelheadline</a:t>
            </a:r>
            <a:br>
              <a:rPr lang="de-DE"/>
            </a:br>
            <a:r>
              <a:rPr lang="de-DE"/>
              <a:t>(16 pt)</a:t>
            </a:r>
            <a:endParaRPr/>
          </a:p>
        </p:txBody>
      </p:sp>
      <p:pic>
        <p:nvPicPr>
          <p:cNvPr id="9" name="Grafik 8"/>
          <p:cNvPicPr>
            <a:picLocks noChangeAspect="1"/>
          </p:cNvPicPr>
          <p:nvPr userDrawn="1"/>
        </p:nvPicPr>
        <p:blipFill>
          <a:blip r:embed="rId2"/>
          <a:stretch/>
        </p:blipFill>
        <p:spPr bwMode="auto">
          <a:xfrm>
            <a:off x="10155121" y="-3325"/>
            <a:ext cx="2046404" cy="1074920"/>
          </a:xfrm>
          <a:prstGeom prst="rect">
            <a:avLst/>
          </a:prstGeom>
        </p:spPr>
      </p:pic>
      <p:sp>
        <p:nvSpPr>
          <p:cNvPr id="12"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3"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Unterkapitelfolie orange">
    <p:bg>
      <p:bgPr>
        <a:solidFill>
          <a:schemeClr val="accent3">
            <a:alpha val="40000"/>
          </a:schemeClr>
        </a:solidFill>
        <a:effectLst/>
      </p:bgPr>
    </p:bg>
    <p:spTree>
      <p:nvGrpSpPr>
        <p:cNvPr id="1" name=""/>
        <p:cNvGrpSpPr/>
        <p:nvPr/>
      </p:nvGrpSpPr>
      <p:grpSpPr bwMode="auto">
        <a:xfrm>
          <a:off x="0" y="0"/>
          <a:ext cx="0" cy="0"/>
          <a:chOff x="0" y="0"/>
          <a:chExt cx="0" cy="0"/>
        </a:xfrm>
      </p:grpSpPr>
      <p:grpSp>
        <p:nvGrpSpPr>
          <p:cNvPr id="5" name="Gruppieren 4"/>
          <p:cNvGrpSpPr/>
          <p:nvPr userDrawn="1"/>
        </p:nvGrpSpPr>
        <p:grpSpPr bwMode="auto">
          <a:xfrm>
            <a:off x="6096000" y="2276872"/>
            <a:ext cx="5341183" cy="3730427"/>
            <a:chOff x="6096000" y="2420888"/>
            <a:chExt cx="5341183" cy="3730427"/>
          </a:xfrm>
        </p:grpSpPr>
        <p:sp>
          <p:nvSpPr>
            <p:cNvPr id="6" name="Grafik 4"/>
            <p:cNvSpPr/>
            <p:nvPr/>
          </p:nvSpPr>
          <p:spPr bwMode="auto">
            <a:xfrm>
              <a:off x="6096000" y="2420888"/>
              <a:ext cx="5112568" cy="3600400"/>
            </a:xfrm>
            <a:custGeom>
              <a:avLst/>
              <a:gdLst>
                <a:gd name="connsiteX0" fmla="*/ 3581876 w 3581400"/>
                <a:gd name="connsiteY0" fmla="*/ 1293971 h 2581275"/>
                <a:gd name="connsiteX1" fmla="*/ 1794034 w 3581400"/>
                <a:gd name="connsiteY1" fmla="*/ 2580799 h 2581275"/>
                <a:gd name="connsiteX2" fmla="*/ 7144 w 3581400"/>
                <a:gd name="connsiteY2" fmla="*/ 1293971 h 2581275"/>
                <a:gd name="connsiteX3" fmla="*/ 1794986 w 3581400"/>
                <a:gd name="connsiteY3" fmla="*/ 7144 h 2581275"/>
                <a:gd name="connsiteX4" fmla="*/ 3581876 w 3581400"/>
                <a:gd name="connsiteY4" fmla="*/ 1293971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2581275" extrusionOk="0">
                  <a:moveTo>
                    <a:pt x="3581876" y="1293971"/>
                  </a:moveTo>
                  <a:cubicBezTo>
                    <a:pt x="3581876" y="2413159"/>
                    <a:pt x="3432334" y="2580799"/>
                    <a:pt x="1794034" y="2580799"/>
                  </a:cubicBezTo>
                  <a:cubicBezTo>
                    <a:pt x="146209" y="2581751"/>
                    <a:pt x="7144" y="2414111"/>
                    <a:pt x="7144" y="1293971"/>
                  </a:cubicBezTo>
                  <a:cubicBezTo>
                    <a:pt x="7144" y="102394"/>
                    <a:pt x="90011" y="7144"/>
                    <a:pt x="1794986" y="7144"/>
                  </a:cubicBezTo>
                  <a:cubicBezTo>
                    <a:pt x="3493294" y="7144"/>
                    <a:pt x="3581876" y="90964"/>
                    <a:pt x="3581876" y="1293971"/>
                  </a:cubicBezTo>
                </a:path>
              </a:pathLst>
            </a:custGeom>
            <a:solidFill>
              <a:schemeClr val="bg1"/>
            </a:solidFill>
            <a:ln w="127000" cap="flat">
              <a:noFill/>
              <a:prstDash val="solid"/>
              <a:miter/>
            </a:ln>
          </p:spPr>
          <p:txBody>
            <a:bodyPr rtlCol="0" anchor="ctr"/>
            <a:lstStyle/>
            <a:p>
              <a:pPr>
                <a:defRPr/>
              </a:pPr>
              <a:endParaRPr lang="de-DE" dirty="0"/>
            </a:p>
          </p:txBody>
        </p:sp>
        <p:sp>
          <p:nvSpPr>
            <p:cNvPr id="7" name="Ellipse 10"/>
            <p:cNvSpPr/>
            <p:nvPr/>
          </p:nvSpPr>
          <p:spPr bwMode="auto">
            <a:xfrm>
              <a:off x="10096316" y="4810448"/>
              <a:ext cx="1340867" cy="13408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sp>
        <p:nvSpPr>
          <p:cNvPr id="4" name="Titel 1"/>
          <p:cNvSpPr>
            <a:spLocks noGrp="1"/>
          </p:cNvSpPr>
          <p:nvPr>
            <p:ph type="title" hasCustomPrompt="1"/>
          </p:nvPr>
        </p:nvSpPr>
        <p:spPr bwMode="auto">
          <a:xfrm>
            <a:off x="6527800" y="3353431"/>
            <a:ext cx="4744269" cy="2269009"/>
          </a:xfrm>
        </p:spPr>
        <p:txBody>
          <a:bodyPr anchor="t" anchorCtr="0">
            <a:noAutofit/>
          </a:bodyPr>
          <a:lstStyle>
            <a:lvl1pPr>
              <a:lnSpc>
                <a:spcPts val="3400"/>
              </a:lnSpc>
              <a:spcBef>
                <a:spcPts val="1000"/>
              </a:spcBef>
              <a:defRPr sz="2800"/>
            </a:lvl1pPr>
          </a:lstStyle>
          <a:p>
            <a:pPr>
              <a:defRPr/>
            </a:pPr>
            <a:r>
              <a:rPr lang="de-DE"/>
              <a:t>Unterkapitel-Headline </a:t>
            </a:r>
            <a:br>
              <a:rPr lang="de-DE"/>
            </a:br>
            <a:r>
              <a:rPr lang="de-DE"/>
              <a:t>(28 pt)</a:t>
            </a:r>
            <a:endParaRPr/>
          </a:p>
        </p:txBody>
      </p:sp>
      <p:sp>
        <p:nvSpPr>
          <p:cNvPr id="10" name="Inhaltsplatzhalter 2"/>
          <p:cNvSpPr>
            <a:spLocks noGrp="1"/>
          </p:cNvSpPr>
          <p:nvPr>
            <p:ph idx="1" hasCustomPrompt="1"/>
          </p:nvPr>
        </p:nvSpPr>
        <p:spPr bwMode="auto">
          <a:xfrm>
            <a:off x="6527800" y="2679700"/>
            <a:ext cx="4744268" cy="640468"/>
          </a:xfrm>
        </p:spPr>
        <p:txBody>
          <a:bodyPr>
            <a:noAutofit/>
          </a:bodyPr>
          <a:lstStyle>
            <a:lvl1pPr marL="0" marR="0" indent="0" algn="l" defTabSz="540000">
              <a:lnSpc>
                <a:spcPts val="1900"/>
              </a:lnSpc>
              <a:spcBef>
                <a:spcPts val="0"/>
              </a:spcBef>
              <a:spcAft>
                <a:spcPts val="0"/>
              </a:spcAft>
              <a:buClr>
                <a:schemeClr val="accent2"/>
              </a:buClr>
              <a:buSzTx/>
              <a:buFontTx/>
              <a:buNone/>
              <a:tabLst>
                <a:tab pos="540000" algn="l"/>
              </a:tabLst>
              <a:defRPr sz="1600" b="1">
                <a:solidFill>
                  <a:schemeClr val="tx1">
                    <a:lumMod val="50000"/>
                    <a:lumOff val="50000"/>
                  </a:schemeClr>
                </a:solidFill>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defRPr/>
            </a:pPr>
            <a:r>
              <a:rPr lang="de-DE"/>
              <a:t>Kapitelheadline</a:t>
            </a:r>
            <a:br>
              <a:rPr lang="de-DE"/>
            </a:br>
            <a:r>
              <a:rPr lang="de-DE"/>
              <a:t>(16 pt)</a:t>
            </a:r>
            <a:endParaRPr/>
          </a:p>
        </p:txBody>
      </p:sp>
      <p:pic>
        <p:nvPicPr>
          <p:cNvPr id="9" name="Grafik 8"/>
          <p:cNvPicPr>
            <a:picLocks noChangeAspect="1"/>
          </p:cNvPicPr>
          <p:nvPr userDrawn="1"/>
        </p:nvPicPr>
        <p:blipFill>
          <a:blip r:embed="rId2"/>
          <a:stretch/>
        </p:blipFill>
        <p:spPr bwMode="auto">
          <a:xfrm>
            <a:off x="10155121" y="-3325"/>
            <a:ext cx="2046404" cy="1074920"/>
          </a:xfrm>
          <a:prstGeom prst="rect">
            <a:avLst/>
          </a:prstGeom>
        </p:spPr>
      </p:pic>
      <p:sp>
        <p:nvSpPr>
          <p:cNvPr id="12"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3"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ext mit 1 Buddy-Bild">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695323" y="1015200"/>
            <a:ext cx="6543677" cy="962025"/>
          </a:xfrm>
        </p:spPr>
        <p:txBody>
          <a:bodyPr anchor="t" anchorCtr="0">
            <a:noAutofit/>
          </a:bodyPr>
          <a:lstStyle>
            <a:lvl1pPr>
              <a:lnSpc>
                <a:spcPts val="3400"/>
              </a:lnSpc>
              <a:spcBef>
                <a:spcPts val="0"/>
              </a:spcBef>
              <a:defRPr sz="2800"/>
            </a:lvl1pPr>
          </a:lstStyle>
          <a:p>
            <a:pPr>
              <a:defRPr/>
            </a:pPr>
            <a:r>
              <a:rPr lang="de-DE"/>
              <a:t>Headline für Seiteninhalt</a:t>
            </a:r>
            <a:br>
              <a:rPr lang="de-DE"/>
            </a:br>
            <a:r>
              <a:rPr lang="de-DE"/>
              <a:t>(28 pt)</a:t>
            </a:r>
            <a:endParaRPr/>
          </a:p>
        </p:txBody>
      </p:sp>
      <p:sp>
        <p:nvSpPr>
          <p:cNvPr id="10" name="Inhaltsplatzhalter 2"/>
          <p:cNvSpPr>
            <a:spLocks noGrp="1"/>
          </p:cNvSpPr>
          <p:nvPr>
            <p:ph idx="1" hasCustomPrompt="1"/>
          </p:nvPr>
        </p:nvSpPr>
        <p:spPr bwMode="auto">
          <a:xfrm>
            <a:off x="695325" y="2168524"/>
            <a:ext cx="6543676" cy="3965575"/>
          </a:xfrm>
        </p:spPr>
        <p:txBody>
          <a:bodyPr>
            <a:noAutofit/>
          </a:bodyPr>
          <a:lstStyle>
            <a:lvl1pPr marL="0" marR="0" indent="0" algn="l" defTabSz="540000">
              <a:lnSpc>
                <a:spcPts val="1900"/>
              </a:lnSpc>
              <a:spcBef>
                <a:spcPts val="1000"/>
              </a:spcBef>
              <a:spcAft>
                <a:spcPts val="0"/>
              </a:spcAft>
              <a:buClr>
                <a:schemeClr val="accent2"/>
              </a:buClr>
              <a:buSzTx/>
              <a:buFontTx/>
              <a:buNone/>
              <a:tabLst>
                <a:tab pos="540000" algn="l"/>
              </a:tabLst>
              <a:defRPr lang="de-DE" sz="1600" b="0" i="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marL="0" marR="0" lvl="0" indent="0" algn="l" defTabSz="540000">
              <a:lnSpc>
                <a:spcPts val="1900"/>
              </a:lnSpc>
              <a:spcBef>
                <a:spcPts val="1000"/>
              </a:spcBef>
              <a:spcAft>
                <a:spcPts val="0"/>
              </a:spcAft>
              <a:buClr>
                <a:schemeClr val="accent2"/>
              </a:buClr>
              <a:buSzTx/>
              <a:buFontTx/>
              <a:buNone/>
              <a:tabLst>
                <a:tab pos="540000" algn="l"/>
              </a:tabLst>
              <a:defRPr/>
            </a:pPr>
            <a:r>
              <a:rPr lang="de-DE"/>
              <a:t>Einspaltiger Mustertext (16 pt)</a:t>
            </a:r>
            <a:endParaRPr/>
          </a:p>
        </p:txBody>
      </p:sp>
      <p:sp>
        <p:nvSpPr>
          <p:cNvPr id="5" name="Textplatzhalter 4"/>
          <p:cNvSpPr>
            <a:spLocks noGrp="1"/>
          </p:cNvSpPr>
          <p:nvPr>
            <p:ph type="body" sz="quarter" idx="10" hasCustomPrompt="1"/>
          </p:nvPr>
        </p:nvSpPr>
        <p:spPr bwMode="auto">
          <a:xfrm>
            <a:off x="695325" y="549276"/>
            <a:ext cx="6543676" cy="274626"/>
          </a:xfrm>
        </p:spPr>
        <p:txBody>
          <a:bodyPr>
            <a:noAutofit/>
          </a:bodyPr>
          <a:lstStyle>
            <a:lvl1pPr marL="0" indent="0">
              <a:buFontTx/>
              <a:buNone/>
              <a:defRPr sz="1600" b="1">
                <a:solidFill>
                  <a:schemeClr val="tx1">
                    <a:lumMod val="50000"/>
                    <a:lumOff val="50000"/>
                  </a:schemeClr>
                </a:solidFill>
              </a:defRPr>
            </a:lvl1pPr>
          </a:lstStyle>
          <a:p>
            <a:pPr lvl="0">
              <a:defRPr/>
            </a:pPr>
            <a:r>
              <a:rPr lang="de-DE"/>
              <a:t>Kapitelheadline (16 pt)</a:t>
            </a:r>
            <a:endParaRPr/>
          </a:p>
        </p:txBody>
      </p:sp>
      <p:pic>
        <p:nvPicPr>
          <p:cNvPr id="11" name="Grafik 10"/>
          <p:cNvPicPr>
            <a:picLocks noChangeAspect="1"/>
          </p:cNvPicPr>
          <p:nvPr userDrawn="1"/>
        </p:nvPicPr>
        <p:blipFill>
          <a:blip r:embed="rId2"/>
          <a:stretch/>
        </p:blipFill>
        <p:spPr bwMode="auto">
          <a:xfrm>
            <a:off x="10145596" y="-3325"/>
            <a:ext cx="2046404" cy="1074920"/>
          </a:xfrm>
          <a:prstGeom prst="rect">
            <a:avLst/>
          </a:prstGeom>
        </p:spPr>
      </p:pic>
      <p:sp>
        <p:nvSpPr>
          <p:cNvPr id="8"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9"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ext mit 2 Buddy-Bildern">
    <p:spTree>
      <p:nvGrpSpPr>
        <p:cNvPr id="1" name=""/>
        <p:cNvGrpSpPr/>
        <p:nvPr/>
      </p:nvGrpSpPr>
      <p:grpSpPr bwMode="auto">
        <a:xfrm>
          <a:off x="0" y="0"/>
          <a:ext cx="0" cy="0"/>
          <a:chOff x="0" y="0"/>
          <a:chExt cx="0" cy="0"/>
        </a:xfrm>
      </p:grpSpPr>
      <p:sp>
        <p:nvSpPr>
          <p:cNvPr id="11" name="Titel 1"/>
          <p:cNvSpPr>
            <a:spLocks noGrp="1"/>
          </p:cNvSpPr>
          <p:nvPr>
            <p:ph type="title" hasCustomPrompt="1"/>
          </p:nvPr>
        </p:nvSpPr>
        <p:spPr bwMode="auto">
          <a:xfrm>
            <a:off x="695323" y="1015200"/>
            <a:ext cx="6543677" cy="962025"/>
          </a:xfrm>
        </p:spPr>
        <p:txBody>
          <a:bodyPr anchor="t" anchorCtr="0">
            <a:noAutofit/>
          </a:bodyPr>
          <a:lstStyle>
            <a:lvl1pPr>
              <a:lnSpc>
                <a:spcPts val="3400"/>
              </a:lnSpc>
              <a:spcBef>
                <a:spcPts val="0"/>
              </a:spcBef>
              <a:defRPr sz="2800"/>
            </a:lvl1pPr>
          </a:lstStyle>
          <a:p>
            <a:pPr>
              <a:defRPr/>
            </a:pPr>
            <a:r>
              <a:rPr lang="de-DE"/>
              <a:t>Headline für Seiteninhalt </a:t>
            </a:r>
            <a:br>
              <a:rPr lang="de-DE"/>
            </a:br>
            <a:r>
              <a:rPr lang="de-DE"/>
              <a:t>(28 pt)</a:t>
            </a:r>
            <a:endParaRPr/>
          </a:p>
        </p:txBody>
      </p:sp>
      <p:sp>
        <p:nvSpPr>
          <p:cNvPr id="12" name="Inhaltsplatzhalter 2"/>
          <p:cNvSpPr>
            <a:spLocks noGrp="1"/>
          </p:cNvSpPr>
          <p:nvPr>
            <p:ph idx="1" hasCustomPrompt="1"/>
          </p:nvPr>
        </p:nvSpPr>
        <p:spPr bwMode="auto">
          <a:xfrm>
            <a:off x="695325" y="2168524"/>
            <a:ext cx="6543676" cy="3965575"/>
          </a:xfrm>
        </p:spPr>
        <p:txBody>
          <a:bodyPr>
            <a:noAutofit/>
          </a:bodyPr>
          <a:lstStyle>
            <a:lvl1pPr marL="0" marR="0" indent="0" algn="l" defTabSz="540000">
              <a:lnSpc>
                <a:spcPts val="1900"/>
              </a:lnSpc>
              <a:spcBef>
                <a:spcPts val="1000"/>
              </a:spcBef>
              <a:spcAft>
                <a:spcPts val="0"/>
              </a:spcAft>
              <a:buClr>
                <a:schemeClr val="accent2"/>
              </a:buClr>
              <a:buSzTx/>
              <a:buFontTx/>
              <a:buNone/>
              <a:tabLst>
                <a:tab pos="540000" algn="l"/>
              </a:tabLst>
              <a:defRPr lang="de-DE" sz="1600" b="0" i="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marL="0" marR="0" lvl="0" indent="0" algn="l" defTabSz="540000">
              <a:lnSpc>
                <a:spcPts val="1900"/>
              </a:lnSpc>
              <a:spcBef>
                <a:spcPts val="1000"/>
              </a:spcBef>
              <a:spcAft>
                <a:spcPts val="0"/>
              </a:spcAft>
              <a:buClr>
                <a:schemeClr val="accent2"/>
              </a:buClr>
              <a:buSzTx/>
              <a:buFontTx/>
              <a:buNone/>
              <a:tabLst>
                <a:tab pos="540000" algn="l"/>
              </a:tabLst>
              <a:defRPr/>
            </a:pPr>
            <a:r>
              <a:rPr lang="de-DE"/>
              <a:t>Einspaltiger Mustertext (16 pt)</a:t>
            </a:r>
            <a:endParaRPr/>
          </a:p>
          <a:p>
            <a:pPr marL="0" marR="0" lvl="0" indent="0" algn="l" defTabSz="540000">
              <a:lnSpc>
                <a:spcPts val="1900"/>
              </a:lnSpc>
              <a:spcBef>
                <a:spcPts val="1000"/>
              </a:spcBef>
              <a:spcAft>
                <a:spcPts val="0"/>
              </a:spcAft>
              <a:buClr>
                <a:schemeClr val="accent2"/>
              </a:buClr>
              <a:buSzTx/>
              <a:buFontTx/>
              <a:buNone/>
              <a:tabLst>
                <a:tab pos="540000" algn="l"/>
              </a:tabLst>
              <a:defRPr/>
            </a:pPr>
            <a:r>
              <a:rPr lang="de-DE"/>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a:t>
            </a:r>
            <a:endParaRPr/>
          </a:p>
          <a:p>
            <a:pPr marL="0" marR="0" lvl="0" indent="0" algn="l" defTabSz="540000">
              <a:lnSpc>
                <a:spcPts val="1900"/>
              </a:lnSpc>
              <a:spcBef>
                <a:spcPts val="1000"/>
              </a:spcBef>
              <a:spcAft>
                <a:spcPts val="0"/>
              </a:spcAft>
              <a:buClr>
                <a:schemeClr val="accent2"/>
              </a:buClr>
              <a:buSzTx/>
              <a:buFontTx/>
              <a:buNone/>
              <a:tabLst>
                <a:tab pos="540000" algn="l"/>
              </a:tabLst>
              <a:defRPr/>
            </a:pPr>
            <a:r>
              <a:rPr lang="de-DE"/>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a:t>
            </a:r>
            <a:endParaRPr/>
          </a:p>
        </p:txBody>
      </p:sp>
      <p:sp>
        <p:nvSpPr>
          <p:cNvPr id="13" name="Textplatzhalter 4"/>
          <p:cNvSpPr>
            <a:spLocks noGrp="1"/>
          </p:cNvSpPr>
          <p:nvPr>
            <p:ph type="body" sz="quarter" idx="11" hasCustomPrompt="1"/>
          </p:nvPr>
        </p:nvSpPr>
        <p:spPr bwMode="auto">
          <a:xfrm>
            <a:off x="695325" y="549276"/>
            <a:ext cx="6543676" cy="274626"/>
          </a:xfrm>
        </p:spPr>
        <p:txBody>
          <a:bodyPr>
            <a:noAutofit/>
          </a:bodyPr>
          <a:lstStyle>
            <a:lvl1pPr marL="0" indent="0">
              <a:buFontTx/>
              <a:buNone/>
              <a:defRPr sz="1600" b="1">
                <a:solidFill>
                  <a:schemeClr val="tx1">
                    <a:lumMod val="50000"/>
                    <a:lumOff val="50000"/>
                  </a:schemeClr>
                </a:solidFill>
              </a:defRPr>
            </a:lvl1pPr>
          </a:lstStyle>
          <a:p>
            <a:pPr lvl="0">
              <a:defRPr/>
            </a:pPr>
            <a:r>
              <a:rPr lang="de-DE"/>
              <a:t>Kapitelheadline (16 pt)</a:t>
            </a:r>
            <a:endParaRPr/>
          </a:p>
        </p:txBody>
      </p:sp>
      <p:pic>
        <p:nvPicPr>
          <p:cNvPr id="8" name="Grafik 7"/>
          <p:cNvPicPr>
            <a:picLocks noChangeAspect="1"/>
          </p:cNvPicPr>
          <p:nvPr userDrawn="1"/>
        </p:nvPicPr>
        <p:blipFill>
          <a:blip r:embed="rId2"/>
          <a:stretch/>
        </p:blipFill>
        <p:spPr bwMode="auto">
          <a:xfrm>
            <a:off x="10145596" y="-3325"/>
            <a:ext cx="2046404" cy="1074920"/>
          </a:xfrm>
          <a:prstGeom prst="rect">
            <a:avLst/>
          </a:prstGeom>
        </p:spPr>
      </p:pic>
      <p:sp>
        <p:nvSpPr>
          <p:cNvPr id="9"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0"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ext mit Bild schmal">
    <p:spTree>
      <p:nvGrpSpPr>
        <p:cNvPr id="1" name=""/>
        <p:cNvGrpSpPr/>
        <p:nvPr/>
      </p:nvGrpSpPr>
      <p:grpSpPr bwMode="auto">
        <a:xfrm>
          <a:off x="0" y="0"/>
          <a:ext cx="0" cy="0"/>
          <a:chOff x="0" y="0"/>
          <a:chExt cx="0" cy="0"/>
        </a:xfrm>
      </p:grpSpPr>
      <p:sp>
        <p:nvSpPr>
          <p:cNvPr id="9" name="Bildplatzhalter 6"/>
          <p:cNvSpPr>
            <a:spLocks noGrp="1"/>
          </p:cNvSpPr>
          <p:nvPr>
            <p:ph type="pic" sz="quarter" idx="10"/>
          </p:nvPr>
        </p:nvSpPr>
        <p:spPr bwMode="auto">
          <a:xfrm>
            <a:off x="8543926" y="0"/>
            <a:ext cx="3648073" cy="6858000"/>
          </a:xfrm>
          <a:prstGeom prst="rect">
            <a:avLst/>
          </a:prstGeom>
          <a:blipFill>
            <a:blip r:embed="rId2"/>
            <a:stretch/>
          </a:blipFill>
        </p:spPr>
      </p:sp>
      <p:sp>
        <p:nvSpPr>
          <p:cNvPr id="11" name="Titel 1"/>
          <p:cNvSpPr>
            <a:spLocks noGrp="1"/>
          </p:cNvSpPr>
          <p:nvPr>
            <p:ph type="title" hasCustomPrompt="1"/>
          </p:nvPr>
        </p:nvSpPr>
        <p:spPr bwMode="auto">
          <a:xfrm>
            <a:off x="695323" y="1015200"/>
            <a:ext cx="6543677" cy="962025"/>
          </a:xfrm>
        </p:spPr>
        <p:txBody>
          <a:bodyPr anchor="t" anchorCtr="0">
            <a:noAutofit/>
          </a:bodyPr>
          <a:lstStyle>
            <a:lvl1pPr>
              <a:lnSpc>
                <a:spcPts val="3400"/>
              </a:lnSpc>
              <a:spcBef>
                <a:spcPts val="0"/>
              </a:spcBef>
              <a:defRPr sz="2800"/>
            </a:lvl1pPr>
          </a:lstStyle>
          <a:p>
            <a:pPr>
              <a:defRPr/>
            </a:pPr>
            <a:r>
              <a:rPr lang="de-DE"/>
              <a:t>Headline für Seiteninhalt</a:t>
            </a:r>
            <a:br>
              <a:rPr lang="de-DE"/>
            </a:br>
            <a:r>
              <a:rPr lang="de-DE"/>
              <a:t>(28 pt)</a:t>
            </a:r>
            <a:endParaRPr/>
          </a:p>
        </p:txBody>
      </p:sp>
      <p:sp>
        <p:nvSpPr>
          <p:cNvPr id="12" name="Inhaltsplatzhalter 2"/>
          <p:cNvSpPr>
            <a:spLocks noGrp="1"/>
          </p:cNvSpPr>
          <p:nvPr>
            <p:ph idx="1" hasCustomPrompt="1"/>
          </p:nvPr>
        </p:nvSpPr>
        <p:spPr bwMode="auto">
          <a:xfrm>
            <a:off x="695325" y="2168524"/>
            <a:ext cx="6543676" cy="3965575"/>
          </a:xfrm>
        </p:spPr>
        <p:txBody>
          <a:bodyPr>
            <a:noAutofit/>
          </a:bodyPr>
          <a:lstStyle>
            <a:lvl1pPr marL="0" marR="0" indent="0" algn="l" defTabSz="540000">
              <a:lnSpc>
                <a:spcPts val="1900"/>
              </a:lnSpc>
              <a:spcBef>
                <a:spcPts val="1000"/>
              </a:spcBef>
              <a:spcAft>
                <a:spcPts val="0"/>
              </a:spcAft>
              <a:buClr>
                <a:schemeClr val="accent2"/>
              </a:buClr>
              <a:buSzTx/>
              <a:buFontTx/>
              <a:buNone/>
              <a:tabLst>
                <a:tab pos="540000" algn="l"/>
              </a:tabLst>
              <a:defRPr lang="de-DE" sz="1600" b="0" i="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marL="0" marR="0" lvl="0" indent="0" algn="l" defTabSz="540000">
              <a:lnSpc>
                <a:spcPts val="1900"/>
              </a:lnSpc>
              <a:spcBef>
                <a:spcPts val="1000"/>
              </a:spcBef>
              <a:spcAft>
                <a:spcPts val="0"/>
              </a:spcAft>
              <a:buClr>
                <a:schemeClr val="accent2"/>
              </a:buClr>
              <a:buSzTx/>
              <a:buFontTx/>
              <a:buNone/>
              <a:tabLst>
                <a:tab pos="540000" algn="l"/>
              </a:tabLst>
              <a:defRPr/>
            </a:pPr>
            <a:r>
              <a:rPr lang="de-DE"/>
              <a:t>Einspaltiger Mustertext (16 pt)</a:t>
            </a:r>
            <a:endParaRPr/>
          </a:p>
        </p:txBody>
      </p:sp>
      <p:sp>
        <p:nvSpPr>
          <p:cNvPr id="13" name="Textplatzhalter 4"/>
          <p:cNvSpPr>
            <a:spLocks noGrp="1"/>
          </p:cNvSpPr>
          <p:nvPr>
            <p:ph type="body" sz="quarter" idx="11" hasCustomPrompt="1"/>
          </p:nvPr>
        </p:nvSpPr>
        <p:spPr bwMode="auto">
          <a:xfrm>
            <a:off x="695325" y="549276"/>
            <a:ext cx="6543676" cy="274626"/>
          </a:xfrm>
        </p:spPr>
        <p:txBody>
          <a:bodyPr>
            <a:noAutofit/>
          </a:bodyPr>
          <a:lstStyle>
            <a:lvl1pPr marL="0" indent="0">
              <a:buFontTx/>
              <a:buNone/>
              <a:defRPr sz="1600" b="1">
                <a:solidFill>
                  <a:schemeClr val="tx1">
                    <a:lumMod val="50000"/>
                    <a:lumOff val="50000"/>
                  </a:schemeClr>
                </a:solidFill>
              </a:defRPr>
            </a:lvl1pPr>
          </a:lstStyle>
          <a:p>
            <a:pPr lvl="0">
              <a:defRPr/>
            </a:pPr>
            <a:r>
              <a:rPr lang="de-DE"/>
              <a:t>Kapitelheadline (16 pt)</a:t>
            </a:r>
            <a:endParaRPr/>
          </a:p>
        </p:txBody>
      </p:sp>
      <p:pic>
        <p:nvPicPr>
          <p:cNvPr id="10" name="Grafik 9"/>
          <p:cNvPicPr>
            <a:picLocks noChangeAspect="1"/>
          </p:cNvPicPr>
          <p:nvPr userDrawn="1"/>
        </p:nvPicPr>
        <p:blipFill>
          <a:blip r:embed="rId3"/>
          <a:stretch/>
        </p:blipFill>
        <p:spPr bwMode="auto">
          <a:xfrm>
            <a:off x="10145596" y="0"/>
            <a:ext cx="2046404" cy="1074920"/>
          </a:xfrm>
          <a:prstGeom prst="rect">
            <a:avLst/>
          </a:prstGeom>
        </p:spPr>
      </p:pic>
      <p:sp>
        <p:nvSpPr>
          <p:cNvPr id="14"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5"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ext mit 2 Bildern untereinander">
    <p:spTree>
      <p:nvGrpSpPr>
        <p:cNvPr id="1" name=""/>
        <p:cNvGrpSpPr/>
        <p:nvPr/>
      </p:nvGrpSpPr>
      <p:grpSpPr bwMode="auto">
        <a:xfrm>
          <a:off x="0" y="0"/>
          <a:ext cx="0" cy="0"/>
          <a:chOff x="0" y="0"/>
          <a:chExt cx="0" cy="0"/>
        </a:xfrm>
      </p:grpSpPr>
      <p:sp>
        <p:nvSpPr>
          <p:cNvPr id="11" name="Titel 1"/>
          <p:cNvSpPr>
            <a:spLocks noGrp="1"/>
          </p:cNvSpPr>
          <p:nvPr>
            <p:ph type="title" hasCustomPrompt="1"/>
          </p:nvPr>
        </p:nvSpPr>
        <p:spPr bwMode="auto">
          <a:xfrm>
            <a:off x="695323" y="1015200"/>
            <a:ext cx="6543677" cy="962025"/>
          </a:xfrm>
        </p:spPr>
        <p:txBody>
          <a:bodyPr anchor="t" anchorCtr="0">
            <a:noAutofit/>
          </a:bodyPr>
          <a:lstStyle>
            <a:lvl1pPr>
              <a:lnSpc>
                <a:spcPts val="3400"/>
              </a:lnSpc>
              <a:spcBef>
                <a:spcPts val="0"/>
              </a:spcBef>
              <a:defRPr sz="2800"/>
            </a:lvl1pPr>
          </a:lstStyle>
          <a:p>
            <a:pPr>
              <a:defRPr/>
            </a:pPr>
            <a:r>
              <a:rPr lang="de-DE"/>
              <a:t>Headline für Seiteninhalt </a:t>
            </a:r>
            <a:br>
              <a:rPr lang="de-DE"/>
            </a:br>
            <a:r>
              <a:rPr lang="de-DE"/>
              <a:t>(28 pt)</a:t>
            </a:r>
            <a:endParaRPr/>
          </a:p>
        </p:txBody>
      </p:sp>
      <p:sp>
        <p:nvSpPr>
          <p:cNvPr id="12" name="Inhaltsplatzhalter 2"/>
          <p:cNvSpPr>
            <a:spLocks noGrp="1"/>
          </p:cNvSpPr>
          <p:nvPr>
            <p:ph idx="1" hasCustomPrompt="1"/>
          </p:nvPr>
        </p:nvSpPr>
        <p:spPr bwMode="auto">
          <a:xfrm>
            <a:off x="695325" y="2168524"/>
            <a:ext cx="6543676" cy="3965575"/>
          </a:xfrm>
        </p:spPr>
        <p:txBody>
          <a:bodyPr>
            <a:noAutofit/>
          </a:bodyPr>
          <a:lstStyle>
            <a:lvl1pPr marL="0" marR="0" indent="0" algn="l" defTabSz="540000">
              <a:lnSpc>
                <a:spcPts val="1900"/>
              </a:lnSpc>
              <a:spcBef>
                <a:spcPts val="1000"/>
              </a:spcBef>
              <a:spcAft>
                <a:spcPts val="0"/>
              </a:spcAft>
              <a:buClr>
                <a:schemeClr val="accent2"/>
              </a:buClr>
              <a:buSzTx/>
              <a:buFontTx/>
              <a:buNone/>
              <a:tabLst>
                <a:tab pos="540000" algn="l"/>
              </a:tabLst>
              <a:defRPr lang="de-DE" sz="1600" b="0" i="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marL="0" marR="0" lvl="0" indent="0" algn="l" defTabSz="540000">
              <a:lnSpc>
                <a:spcPts val="1900"/>
              </a:lnSpc>
              <a:spcBef>
                <a:spcPts val="1000"/>
              </a:spcBef>
              <a:spcAft>
                <a:spcPts val="0"/>
              </a:spcAft>
              <a:buClr>
                <a:schemeClr val="accent2"/>
              </a:buClr>
              <a:buSzTx/>
              <a:buFontTx/>
              <a:buNone/>
              <a:tabLst>
                <a:tab pos="540000" algn="l"/>
              </a:tabLst>
              <a:defRPr/>
            </a:pPr>
            <a:r>
              <a:rPr lang="de-DE"/>
              <a:t>Einspaltiger Mustertext (16 pt)</a:t>
            </a:r>
            <a:endParaRPr/>
          </a:p>
          <a:p>
            <a:pPr marL="0" marR="0" lvl="0" indent="0" algn="l" defTabSz="540000">
              <a:lnSpc>
                <a:spcPts val="1900"/>
              </a:lnSpc>
              <a:spcBef>
                <a:spcPts val="1000"/>
              </a:spcBef>
              <a:spcAft>
                <a:spcPts val="0"/>
              </a:spcAft>
              <a:buClr>
                <a:schemeClr val="accent2"/>
              </a:buClr>
              <a:buSzTx/>
              <a:buFontTx/>
              <a:buNone/>
              <a:tabLst>
                <a:tab pos="540000" algn="l"/>
              </a:tabLst>
              <a:defRPr/>
            </a:pPr>
            <a:r>
              <a:rPr lang="de-DE"/>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a:t>
            </a:r>
            <a:endParaRPr/>
          </a:p>
          <a:p>
            <a:pPr marL="0" marR="0" lvl="0" indent="0" algn="l" defTabSz="540000">
              <a:lnSpc>
                <a:spcPts val="1900"/>
              </a:lnSpc>
              <a:spcBef>
                <a:spcPts val="1000"/>
              </a:spcBef>
              <a:spcAft>
                <a:spcPts val="0"/>
              </a:spcAft>
              <a:buClr>
                <a:schemeClr val="accent2"/>
              </a:buClr>
              <a:buSzTx/>
              <a:buFontTx/>
              <a:buNone/>
              <a:tabLst>
                <a:tab pos="540000" algn="l"/>
              </a:tabLst>
              <a:defRPr/>
            </a:pPr>
            <a:r>
              <a:rPr lang="de-DE"/>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a:t>
            </a:r>
            <a:endParaRPr/>
          </a:p>
        </p:txBody>
      </p:sp>
      <p:sp>
        <p:nvSpPr>
          <p:cNvPr id="13" name="Textplatzhalter 4"/>
          <p:cNvSpPr>
            <a:spLocks noGrp="1"/>
          </p:cNvSpPr>
          <p:nvPr>
            <p:ph type="body" sz="quarter" idx="11" hasCustomPrompt="1"/>
          </p:nvPr>
        </p:nvSpPr>
        <p:spPr bwMode="auto">
          <a:xfrm>
            <a:off x="695325" y="549276"/>
            <a:ext cx="6543676" cy="274626"/>
          </a:xfrm>
        </p:spPr>
        <p:txBody>
          <a:bodyPr>
            <a:noAutofit/>
          </a:bodyPr>
          <a:lstStyle>
            <a:lvl1pPr marL="0" indent="0">
              <a:buFontTx/>
              <a:buNone/>
              <a:defRPr sz="1600" b="1">
                <a:solidFill>
                  <a:schemeClr val="tx1">
                    <a:lumMod val="50000"/>
                    <a:lumOff val="50000"/>
                  </a:schemeClr>
                </a:solidFill>
              </a:defRPr>
            </a:lvl1pPr>
          </a:lstStyle>
          <a:p>
            <a:pPr lvl="0">
              <a:defRPr/>
            </a:pPr>
            <a:r>
              <a:rPr lang="de-DE"/>
              <a:t>Kapitelheadline (16 pt)</a:t>
            </a:r>
            <a:endParaRPr/>
          </a:p>
        </p:txBody>
      </p:sp>
      <p:sp>
        <p:nvSpPr>
          <p:cNvPr id="9" name="Bildplatzhalter 2"/>
          <p:cNvSpPr>
            <a:spLocks noGrp="1"/>
          </p:cNvSpPr>
          <p:nvPr>
            <p:ph type="pic" sz="quarter" idx="10"/>
          </p:nvPr>
        </p:nvSpPr>
        <p:spPr bwMode="auto">
          <a:xfrm>
            <a:off x="7608169" y="0"/>
            <a:ext cx="4583832" cy="3358800"/>
          </a:xfrm>
          <a:prstGeom prst="rect">
            <a:avLst/>
          </a:prstGeom>
          <a:blipFill>
            <a:blip r:embed="rId2"/>
            <a:stretch/>
          </a:blipFill>
        </p:spPr>
        <p:txBody>
          <a:bodyPr/>
          <a:lstStyle/>
          <a:p>
            <a:pPr>
              <a:defRPr/>
            </a:pPr>
            <a:endParaRPr lang="de-DE" dirty="0"/>
          </a:p>
        </p:txBody>
      </p:sp>
      <p:sp>
        <p:nvSpPr>
          <p:cNvPr id="15" name="Bildplatzhalter 2"/>
          <p:cNvSpPr>
            <a:spLocks noGrp="1"/>
          </p:cNvSpPr>
          <p:nvPr>
            <p:ph type="pic" sz="quarter" idx="14"/>
          </p:nvPr>
        </p:nvSpPr>
        <p:spPr bwMode="auto">
          <a:xfrm>
            <a:off x="7608169" y="3501008"/>
            <a:ext cx="4583832" cy="3356992"/>
          </a:xfrm>
          <a:prstGeom prst="rect">
            <a:avLst/>
          </a:prstGeom>
          <a:blipFill>
            <a:blip r:embed="rId2"/>
            <a:stretch/>
          </a:blipFill>
        </p:spPr>
        <p:txBody>
          <a:bodyPr/>
          <a:lstStyle/>
          <a:p>
            <a:pPr>
              <a:defRPr/>
            </a:pPr>
            <a:endParaRPr lang="de-DE" dirty="0"/>
          </a:p>
        </p:txBody>
      </p:sp>
      <p:pic>
        <p:nvPicPr>
          <p:cNvPr id="10" name="Grafik 9"/>
          <p:cNvPicPr>
            <a:picLocks noChangeAspect="1"/>
          </p:cNvPicPr>
          <p:nvPr userDrawn="1"/>
        </p:nvPicPr>
        <p:blipFill>
          <a:blip r:embed="rId3"/>
          <a:stretch/>
        </p:blipFill>
        <p:spPr bwMode="auto">
          <a:xfrm>
            <a:off x="10145596" y="0"/>
            <a:ext cx="2046404" cy="1074920"/>
          </a:xfrm>
          <a:prstGeom prst="rect">
            <a:avLst/>
          </a:prstGeom>
        </p:spPr>
      </p:pic>
      <p:sp>
        <p:nvSpPr>
          <p:cNvPr id="14"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6"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einspaltiger Text">
    <p:spTree>
      <p:nvGrpSpPr>
        <p:cNvPr id="1" name=""/>
        <p:cNvGrpSpPr/>
        <p:nvPr/>
      </p:nvGrpSpPr>
      <p:grpSpPr bwMode="auto">
        <a:xfrm>
          <a:off x="0" y="0"/>
          <a:ext cx="0" cy="0"/>
          <a:chOff x="0" y="0"/>
          <a:chExt cx="0" cy="0"/>
        </a:xfrm>
      </p:grpSpPr>
      <p:sp>
        <p:nvSpPr>
          <p:cNvPr id="7" name="Textplatzhalter 4"/>
          <p:cNvSpPr>
            <a:spLocks noGrp="1"/>
          </p:cNvSpPr>
          <p:nvPr>
            <p:ph type="body" sz="quarter" idx="11" hasCustomPrompt="1"/>
          </p:nvPr>
        </p:nvSpPr>
        <p:spPr bwMode="auto">
          <a:xfrm>
            <a:off x="695325" y="549276"/>
            <a:ext cx="10658474" cy="266270"/>
          </a:xfrm>
        </p:spPr>
        <p:txBody>
          <a:bodyPr>
            <a:noAutofit/>
          </a:bodyPr>
          <a:lstStyle>
            <a:lvl1pPr marL="0" indent="0">
              <a:buFontTx/>
              <a:buNone/>
              <a:defRPr sz="1600" b="1">
                <a:solidFill>
                  <a:schemeClr val="tx1">
                    <a:lumMod val="50000"/>
                    <a:lumOff val="50000"/>
                  </a:schemeClr>
                </a:solidFill>
              </a:defRPr>
            </a:lvl1pPr>
          </a:lstStyle>
          <a:p>
            <a:pPr lvl="0">
              <a:defRPr/>
            </a:pPr>
            <a:r>
              <a:rPr lang="de-DE"/>
              <a:t>Kapitelheadline (16 pt)</a:t>
            </a:r>
            <a:endParaRPr/>
          </a:p>
        </p:txBody>
      </p:sp>
      <p:sp>
        <p:nvSpPr>
          <p:cNvPr id="10" name="Titel 1"/>
          <p:cNvSpPr>
            <a:spLocks noGrp="1"/>
          </p:cNvSpPr>
          <p:nvPr>
            <p:ph type="title" hasCustomPrompt="1"/>
          </p:nvPr>
        </p:nvSpPr>
        <p:spPr bwMode="auto">
          <a:xfrm>
            <a:off x="695323" y="1015200"/>
            <a:ext cx="10658475" cy="962025"/>
          </a:xfrm>
        </p:spPr>
        <p:txBody>
          <a:bodyPr anchor="t" anchorCtr="0">
            <a:normAutofit/>
          </a:bodyPr>
          <a:lstStyle>
            <a:lvl1pPr>
              <a:lnSpc>
                <a:spcPts val="3400"/>
              </a:lnSpc>
              <a:spcBef>
                <a:spcPts val="0"/>
              </a:spcBef>
              <a:defRPr sz="2800"/>
            </a:lvl1pPr>
          </a:lstStyle>
          <a:p>
            <a:pPr>
              <a:defRPr/>
            </a:pPr>
            <a:r>
              <a:rPr lang="de-DE"/>
              <a:t>Headline für Seiteninhalt </a:t>
            </a:r>
            <a:br>
              <a:rPr lang="de-DE"/>
            </a:br>
            <a:r>
              <a:rPr lang="de-DE"/>
              <a:t>(28 pt)</a:t>
            </a:r>
            <a:endParaRPr/>
          </a:p>
        </p:txBody>
      </p:sp>
      <p:sp>
        <p:nvSpPr>
          <p:cNvPr id="11" name="Inhaltsplatzhalter 2"/>
          <p:cNvSpPr>
            <a:spLocks noGrp="1"/>
          </p:cNvSpPr>
          <p:nvPr>
            <p:ph idx="1" hasCustomPrompt="1"/>
          </p:nvPr>
        </p:nvSpPr>
        <p:spPr bwMode="auto">
          <a:xfrm>
            <a:off x="695325" y="2168524"/>
            <a:ext cx="10658474" cy="3965575"/>
          </a:xfrm>
        </p:spPr>
        <p:txBody>
          <a:bodyPr numCol="1" spcCol="360000">
            <a:noAutofit/>
          </a:bodyPr>
          <a:lstStyle>
            <a:lvl1pPr marL="0" marR="0" indent="0" algn="l" defTabSz="540000">
              <a:lnSpc>
                <a:spcPts val="1900"/>
              </a:lnSpc>
              <a:spcBef>
                <a:spcPts val="1000"/>
              </a:spcBef>
              <a:spcAft>
                <a:spcPts val="0"/>
              </a:spcAft>
              <a:buClr>
                <a:schemeClr val="accent2"/>
              </a:buClr>
              <a:buSzTx/>
              <a:buFontTx/>
              <a:buNone/>
              <a:tabLst>
                <a:tab pos="540000" algn="l"/>
              </a:tabLst>
              <a:defRPr lang="de-DE" sz="1600" b="0" i="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marL="0" marR="0" lvl="0" indent="0" algn="l" defTabSz="540000">
              <a:lnSpc>
                <a:spcPts val="1900"/>
              </a:lnSpc>
              <a:spcBef>
                <a:spcPts val="1000"/>
              </a:spcBef>
              <a:spcAft>
                <a:spcPts val="0"/>
              </a:spcAft>
              <a:buClr>
                <a:schemeClr val="accent2"/>
              </a:buClr>
              <a:buSzTx/>
              <a:buFontTx/>
              <a:buNone/>
              <a:tabLst>
                <a:tab pos="540000" algn="l"/>
              </a:tabLst>
              <a:defRPr/>
            </a:pPr>
            <a:r>
              <a:rPr lang="de-DE"/>
              <a:t>Einspaltiger Mustertext (16 pt)</a:t>
            </a:r>
            <a:endParaRPr/>
          </a:p>
          <a:p>
            <a:pPr marL="0" marR="0" lvl="0" indent="0" algn="l" defTabSz="540000">
              <a:lnSpc>
                <a:spcPts val="1900"/>
              </a:lnSpc>
              <a:spcBef>
                <a:spcPts val="1000"/>
              </a:spcBef>
              <a:spcAft>
                <a:spcPts val="0"/>
              </a:spcAft>
              <a:buClr>
                <a:schemeClr val="accent2"/>
              </a:buClr>
              <a:buSzTx/>
              <a:buFontTx/>
              <a:buNone/>
              <a:tabLst>
                <a:tab pos="540000" algn="l"/>
              </a:tabLst>
              <a:defRPr/>
            </a:pPr>
            <a:r>
              <a:rPr lang="de-DE"/>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a:t>
            </a:r>
            <a:endParaRPr/>
          </a:p>
          <a:p>
            <a:pPr marL="0" marR="0" lvl="0" indent="0" algn="l" defTabSz="540000">
              <a:lnSpc>
                <a:spcPts val="1900"/>
              </a:lnSpc>
              <a:spcBef>
                <a:spcPts val="1000"/>
              </a:spcBef>
              <a:spcAft>
                <a:spcPts val="0"/>
              </a:spcAft>
              <a:buClr>
                <a:schemeClr val="accent2"/>
              </a:buClr>
              <a:buSzTx/>
              <a:buFontTx/>
              <a:buNone/>
              <a:tabLst>
                <a:tab pos="540000" algn="l"/>
              </a:tabLst>
              <a:defRPr/>
            </a:pPr>
            <a:r>
              <a:rPr lang="de-DE"/>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a:t>
            </a:r>
            <a:endParaRPr/>
          </a:p>
        </p:txBody>
      </p:sp>
      <p:pic>
        <p:nvPicPr>
          <p:cNvPr id="9" name="Grafik 8"/>
          <p:cNvPicPr>
            <a:picLocks noChangeAspect="1"/>
          </p:cNvPicPr>
          <p:nvPr userDrawn="1"/>
        </p:nvPicPr>
        <p:blipFill>
          <a:blip r:embed="rId2"/>
          <a:stretch/>
        </p:blipFill>
        <p:spPr bwMode="auto">
          <a:xfrm>
            <a:off x="10145596" y="-3325"/>
            <a:ext cx="2046404" cy="1074920"/>
          </a:xfrm>
          <a:prstGeom prst="rect">
            <a:avLst/>
          </a:prstGeom>
        </p:spPr>
      </p:pic>
      <p:sp>
        <p:nvSpPr>
          <p:cNvPr id="8"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2"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zweispaltiger Text">
    <p:spTree>
      <p:nvGrpSpPr>
        <p:cNvPr id="1" name=""/>
        <p:cNvGrpSpPr/>
        <p:nvPr/>
      </p:nvGrpSpPr>
      <p:grpSpPr bwMode="auto">
        <a:xfrm>
          <a:off x="0" y="0"/>
          <a:ext cx="0" cy="0"/>
          <a:chOff x="0" y="0"/>
          <a:chExt cx="0" cy="0"/>
        </a:xfrm>
      </p:grpSpPr>
      <p:sp>
        <p:nvSpPr>
          <p:cNvPr id="7" name="Textplatzhalter 4"/>
          <p:cNvSpPr>
            <a:spLocks noGrp="1"/>
          </p:cNvSpPr>
          <p:nvPr>
            <p:ph type="body" sz="quarter" idx="11" hasCustomPrompt="1"/>
          </p:nvPr>
        </p:nvSpPr>
        <p:spPr bwMode="auto">
          <a:xfrm>
            <a:off x="695325" y="549276"/>
            <a:ext cx="10658474" cy="266270"/>
          </a:xfrm>
        </p:spPr>
        <p:txBody>
          <a:bodyPr>
            <a:noAutofit/>
          </a:bodyPr>
          <a:lstStyle>
            <a:lvl1pPr marL="0" indent="0">
              <a:buFontTx/>
              <a:buNone/>
              <a:defRPr sz="1600" b="1">
                <a:solidFill>
                  <a:schemeClr val="tx1">
                    <a:lumMod val="50000"/>
                    <a:lumOff val="50000"/>
                  </a:schemeClr>
                </a:solidFill>
              </a:defRPr>
            </a:lvl1pPr>
          </a:lstStyle>
          <a:p>
            <a:pPr lvl="0">
              <a:defRPr/>
            </a:pPr>
            <a:r>
              <a:rPr lang="de-DE"/>
              <a:t>Kapitelheadline (16 pt)</a:t>
            </a:r>
            <a:endParaRPr/>
          </a:p>
        </p:txBody>
      </p:sp>
      <p:sp>
        <p:nvSpPr>
          <p:cNvPr id="10" name="Titel 1"/>
          <p:cNvSpPr>
            <a:spLocks noGrp="1"/>
          </p:cNvSpPr>
          <p:nvPr>
            <p:ph type="title" hasCustomPrompt="1"/>
          </p:nvPr>
        </p:nvSpPr>
        <p:spPr bwMode="auto">
          <a:xfrm>
            <a:off x="695323" y="1015200"/>
            <a:ext cx="10658475" cy="962025"/>
          </a:xfrm>
        </p:spPr>
        <p:txBody>
          <a:bodyPr anchor="t" anchorCtr="0">
            <a:normAutofit/>
          </a:bodyPr>
          <a:lstStyle>
            <a:lvl1pPr>
              <a:lnSpc>
                <a:spcPts val="3400"/>
              </a:lnSpc>
              <a:spcBef>
                <a:spcPts val="0"/>
              </a:spcBef>
              <a:defRPr sz="2800"/>
            </a:lvl1pPr>
          </a:lstStyle>
          <a:p>
            <a:pPr>
              <a:defRPr/>
            </a:pPr>
            <a:r>
              <a:rPr lang="de-DE"/>
              <a:t>Headline für Seiteninhalt </a:t>
            </a:r>
            <a:br>
              <a:rPr lang="de-DE"/>
            </a:br>
            <a:r>
              <a:rPr lang="de-DE"/>
              <a:t>(28 pt)</a:t>
            </a:r>
            <a:endParaRPr/>
          </a:p>
        </p:txBody>
      </p:sp>
      <p:sp>
        <p:nvSpPr>
          <p:cNvPr id="11" name="Inhaltsplatzhalter 2"/>
          <p:cNvSpPr>
            <a:spLocks noGrp="1"/>
          </p:cNvSpPr>
          <p:nvPr>
            <p:ph idx="1" hasCustomPrompt="1"/>
          </p:nvPr>
        </p:nvSpPr>
        <p:spPr bwMode="auto">
          <a:xfrm>
            <a:off x="695325" y="2168524"/>
            <a:ext cx="10658474" cy="3965575"/>
          </a:xfrm>
        </p:spPr>
        <p:txBody>
          <a:bodyPr numCol="2" spcCol="360000">
            <a:noAutofit/>
          </a:bodyPr>
          <a:lstStyle>
            <a:lvl1pPr marL="0" marR="0" indent="0" algn="l" defTabSz="540000">
              <a:lnSpc>
                <a:spcPts val="1900"/>
              </a:lnSpc>
              <a:spcBef>
                <a:spcPts val="1000"/>
              </a:spcBef>
              <a:spcAft>
                <a:spcPts val="0"/>
              </a:spcAft>
              <a:buClr>
                <a:schemeClr val="accent2"/>
              </a:buClr>
              <a:buSzTx/>
              <a:buFontTx/>
              <a:buNone/>
              <a:tabLst>
                <a:tab pos="540000" algn="l"/>
              </a:tabLst>
              <a:defRPr lang="de-DE" sz="1600" b="0" i="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marL="0" marR="0" lvl="0" indent="0" algn="l" defTabSz="540000">
              <a:lnSpc>
                <a:spcPts val="1900"/>
              </a:lnSpc>
              <a:spcBef>
                <a:spcPts val="1000"/>
              </a:spcBef>
              <a:spcAft>
                <a:spcPts val="0"/>
              </a:spcAft>
              <a:buClr>
                <a:schemeClr val="accent2"/>
              </a:buClr>
              <a:buSzTx/>
              <a:buFontTx/>
              <a:buNone/>
              <a:tabLst>
                <a:tab pos="540000" algn="l"/>
              </a:tabLst>
              <a:defRPr/>
            </a:pPr>
            <a:r>
              <a:rPr lang="de-DE"/>
              <a:t>Zweispaltiger Mustertext (16 pt)</a:t>
            </a:r>
            <a:endParaRPr/>
          </a:p>
          <a:p>
            <a:pPr marL="0" marR="0" lvl="0" indent="0" algn="l" defTabSz="540000">
              <a:lnSpc>
                <a:spcPts val="1900"/>
              </a:lnSpc>
              <a:spcBef>
                <a:spcPts val="1000"/>
              </a:spcBef>
              <a:spcAft>
                <a:spcPts val="0"/>
              </a:spcAft>
              <a:buClr>
                <a:schemeClr val="accent2"/>
              </a:buClr>
              <a:buSzTx/>
              <a:buFontTx/>
              <a:buNone/>
              <a:tabLst>
                <a:tab pos="540000" algn="l"/>
              </a:tabLst>
              <a:defRPr/>
            </a:pPr>
            <a:r>
              <a:rPr lang="de-DE"/>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a:t>
            </a:r>
            <a:endParaRPr/>
          </a:p>
          <a:p>
            <a:pPr marL="0" marR="0" lvl="0" indent="0" algn="l" defTabSz="540000">
              <a:lnSpc>
                <a:spcPts val="1900"/>
              </a:lnSpc>
              <a:spcBef>
                <a:spcPts val="1000"/>
              </a:spcBef>
              <a:spcAft>
                <a:spcPts val="0"/>
              </a:spcAft>
              <a:buClr>
                <a:schemeClr val="accent2"/>
              </a:buClr>
              <a:buSzTx/>
              <a:buFontTx/>
              <a:buNone/>
              <a:tabLst>
                <a:tab pos="540000" algn="l"/>
              </a:tabLst>
              <a:defRPr/>
            </a:pPr>
            <a:endParaRPr lang="de-DE"/>
          </a:p>
          <a:p>
            <a:pPr marL="0" marR="0" lvl="0" indent="0" algn="l" defTabSz="540000">
              <a:lnSpc>
                <a:spcPts val="1900"/>
              </a:lnSpc>
              <a:spcBef>
                <a:spcPts val="1000"/>
              </a:spcBef>
              <a:spcAft>
                <a:spcPts val="0"/>
              </a:spcAft>
              <a:buClr>
                <a:schemeClr val="accent2"/>
              </a:buClr>
              <a:buSzTx/>
              <a:buFontTx/>
              <a:buNone/>
              <a:tabLst>
                <a:tab pos="540000" algn="l"/>
              </a:tabLst>
              <a:defRPr/>
            </a:pPr>
            <a:r>
              <a:rPr lang="de-DE"/>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a:t>
            </a:r>
            <a:endParaRPr/>
          </a:p>
          <a:p>
            <a:pPr marL="0" marR="0" lvl="0" indent="0" algn="l" defTabSz="540000">
              <a:lnSpc>
                <a:spcPts val="1900"/>
              </a:lnSpc>
              <a:spcBef>
                <a:spcPts val="1000"/>
              </a:spcBef>
              <a:spcAft>
                <a:spcPts val="0"/>
              </a:spcAft>
              <a:buClr>
                <a:schemeClr val="accent2"/>
              </a:buClr>
              <a:buSzTx/>
              <a:buFontTx/>
              <a:buNone/>
              <a:tabLst>
                <a:tab pos="540000" algn="l"/>
              </a:tabLst>
              <a:defRPr/>
            </a:pPr>
            <a:r>
              <a:rPr lang="de-DE"/>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a:t>
            </a:r>
            <a:endParaRPr/>
          </a:p>
          <a:p>
            <a:pPr marL="0" marR="0" lvl="0" indent="0" algn="l" defTabSz="540000">
              <a:lnSpc>
                <a:spcPts val="1900"/>
              </a:lnSpc>
              <a:spcBef>
                <a:spcPts val="1000"/>
              </a:spcBef>
              <a:spcAft>
                <a:spcPts val="0"/>
              </a:spcAft>
              <a:buClr>
                <a:schemeClr val="accent2"/>
              </a:buClr>
              <a:buSzTx/>
              <a:buFontTx/>
              <a:buNone/>
              <a:tabLst>
                <a:tab pos="540000" algn="l"/>
              </a:tabLst>
              <a:defRPr/>
            </a:pPr>
            <a:endParaRPr lang="de-DE"/>
          </a:p>
        </p:txBody>
      </p:sp>
      <p:pic>
        <p:nvPicPr>
          <p:cNvPr id="8" name="Grafik 7"/>
          <p:cNvPicPr>
            <a:picLocks noChangeAspect="1"/>
          </p:cNvPicPr>
          <p:nvPr userDrawn="1"/>
        </p:nvPicPr>
        <p:blipFill>
          <a:blip r:embed="rId2"/>
          <a:stretch/>
        </p:blipFill>
        <p:spPr bwMode="auto">
          <a:xfrm>
            <a:off x="10145596" y="-2640"/>
            <a:ext cx="2046404" cy="1074920"/>
          </a:xfrm>
          <a:prstGeom prst="rect">
            <a:avLst/>
          </a:prstGeom>
        </p:spPr>
      </p:pic>
      <p:sp>
        <p:nvSpPr>
          <p:cNvPr id="9"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2"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folie mit Bild">
    <p:bg>
      <p:bgPr>
        <a:solidFill>
          <a:schemeClr val="bg2"/>
        </a:solidFill>
        <a:effectLst/>
      </p:bgPr>
    </p:bg>
    <p:spTree>
      <p:nvGrpSpPr>
        <p:cNvPr id="1" name=""/>
        <p:cNvGrpSpPr/>
        <p:nvPr/>
      </p:nvGrpSpPr>
      <p:grpSpPr bwMode="auto">
        <a:xfrm>
          <a:off x="0" y="0"/>
          <a:ext cx="0" cy="0"/>
          <a:chOff x="0" y="0"/>
          <a:chExt cx="0" cy="0"/>
        </a:xfrm>
      </p:grpSpPr>
      <p:pic>
        <p:nvPicPr>
          <p:cNvPr id="16" name="Grafik 15" descr="Ein Bild, das drinnen, Person, jung, stehend enthält.&#10;&#10;Automatisch generierte Beschreibung"/>
          <p:cNvPicPr>
            <a:picLocks noChangeAspect="1"/>
          </p:cNvPicPr>
          <p:nvPr userDrawn="1"/>
        </p:nvPicPr>
        <p:blipFill>
          <a:blip r:embed="rId2"/>
          <a:stretch/>
        </p:blipFill>
        <p:spPr bwMode="auto">
          <a:xfrm>
            <a:off x="1" y="0"/>
            <a:ext cx="12192000" cy="6858000"/>
          </a:xfrm>
          <a:prstGeom prst="rect">
            <a:avLst/>
          </a:prstGeom>
        </p:spPr>
      </p:pic>
      <p:grpSp>
        <p:nvGrpSpPr>
          <p:cNvPr id="8" name="Gruppieren 7"/>
          <p:cNvGrpSpPr/>
          <p:nvPr userDrawn="1"/>
        </p:nvGrpSpPr>
        <p:grpSpPr bwMode="auto">
          <a:xfrm flipH="1">
            <a:off x="407602" y="1084497"/>
            <a:ext cx="7034037" cy="4885192"/>
            <a:chOff x="6096000" y="2441822"/>
            <a:chExt cx="5341183" cy="3709493"/>
          </a:xfrm>
        </p:grpSpPr>
        <p:sp>
          <p:nvSpPr>
            <p:cNvPr id="9" name="Grafik 4"/>
            <p:cNvSpPr/>
            <p:nvPr/>
          </p:nvSpPr>
          <p:spPr bwMode="auto">
            <a:xfrm>
              <a:off x="6096000" y="2441822"/>
              <a:ext cx="5112568" cy="3600400"/>
            </a:xfrm>
            <a:custGeom>
              <a:avLst/>
              <a:gdLst>
                <a:gd name="connsiteX0" fmla="*/ 3581876 w 3581400"/>
                <a:gd name="connsiteY0" fmla="*/ 1293971 h 2581275"/>
                <a:gd name="connsiteX1" fmla="*/ 1794034 w 3581400"/>
                <a:gd name="connsiteY1" fmla="*/ 2580799 h 2581275"/>
                <a:gd name="connsiteX2" fmla="*/ 7144 w 3581400"/>
                <a:gd name="connsiteY2" fmla="*/ 1293971 h 2581275"/>
                <a:gd name="connsiteX3" fmla="*/ 1794986 w 3581400"/>
                <a:gd name="connsiteY3" fmla="*/ 7144 h 2581275"/>
                <a:gd name="connsiteX4" fmla="*/ 3581876 w 3581400"/>
                <a:gd name="connsiteY4" fmla="*/ 1293971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2581275" extrusionOk="0">
                  <a:moveTo>
                    <a:pt x="3581876" y="1293971"/>
                  </a:moveTo>
                  <a:cubicBezTo>
                    <a:pt x="3581876" y="2413159"/>
                    <a:pt x="3432334" y="2580799"/>
                    <a:pt x="1794034" y="2580799"/>
                  </a:cubicBezTo>
                  <a:cubicBezTo>
                    <a:pt x="146209" y="2581751"/>
                    <a:pt x="7144" y="2414111"/>
                    <a:pt x="7144" y="1293971"/>
                  </a:cubicBezTo>
                  <a:cubicBezTo>
                    <a:pt x="7144" y="102394"/>
                    <a:pt x="90011" y="7144"/>
                    <a:pt x="1794986" y="7144"/>
                  </a:cubicBezTo>
                  <a:cubicBezTo>
                    <a:pt x="3493294" y="7144"/>
                    <a:pt x="3581876" y="90964"/>
                    <a:pt x="3581876" y="1293971"/>
                  </a:cubicBezTo>
                </a:path>
              </a:pathLst>
            </a:custGeom>
            <a:solidFill>
              <a:schemeClr val="bg1"/>
            </a:solidFill>
            <a:ln w="127000" cap="flat">
              <a:noFill/>
              <a:prstDash val="solid"/>
              <a:miter/>
            </a:ln>
          </p:spPr>
          <p:txBody>
            <a:bodyPr rtlCol="0" anchor="ctr"/>
            <a:lstStyle/>
            <a:p>
              <a:pPr>
                <a:defRPr/>
              </a:pPr>
              <a:endParaRPr lang="de-DE" dirty="0"/>
            </a:p>
          </p:txBody>
        </p:sp>
        <p:sp>
          <p:nvSpPr>
            <p:cNvPr id="10" name="Ellipse 16"/>
            <p:cNvSpPr/>
            <p:nvPr/>
          </p:nvSpPr>
          <p:spPr bwMode="auto">
            <a:xfrm>
              <a:off x="10096316" y="4810448"/>
              <a:ext cx="1340867" cy="13408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sp>
        <p:nvSpPr>
          <p:cNvPr id="2" name="Titel 1"/>
          <p:cNvSpPr>
            <a:spLocks noGrp="1"/>
          </p:cNvSpPr>
          <p:nvPr>
            <p:ph type="ctrTitle" hasCustomPrompt="1"/>
          </p:nvPr>
        </p:nvSpPr>
        <p:spPr bwMode="auto">
          <a:xfrm>
            <a:off x="1245704" y="1749287"/>
            <a:ext cx="5685183" cy="2346925"/>
          </a:xfrm>
        </p:spPr>
        <p:txBody>
          <a:bodyPr anchor="t" anchorCtr="0">
            <a:noAutofit/>
          </a:bodyPr>
          <a:lstStyle>
            <a:lvl1pPr algn="l">
              <a:lnSpc>
                <a:spcPts val="6199"/>
              </a:lnSpc>
              <a:spcBef>
                <a:spcPts val="0"/>
              </a:spcBef>
              <a:defRPr sz="4400"/>
            </a:lvl1pPr>
          </a:lstStyle>
          <a:p>
            <a:pPr>
              <a:defRPr/>
            </a:pPr>
            <a:r>
              <a:rPr lang="de-DE"/>
              <a:t>Titel-Headline</a:t>
            </a:r>
            <a:br>
              <a:rPr lang="de-DE"/>
            </a:br>
            <a:r>
              <a:rPr lang="de-DE"/>
              <a:t>(44 pt)</a:t>
            </a:r>
            <a:endParaRPr/>
          </a:p>
        </p:txBody>
      </p:sp>
      <p:sp>
        <p:nvSpPr>
          <p:cNvPr id="3" name="Untertitel 2"/>
          <p:cNvSpPr>
            <a:spLocks noGrp="1"/>
          </p:cNvSpPr>
          <p:nvPr>
            <p:ph type="subTitle" idx="1" hasCustomPrompt="1"/>
          </p:nvPr>
        </p:nvSpPr>
        <p:spPr bwMode="auto">
          <a:xfrm>
            <a:off x="1245704" y="4203843"/>
            <a:ext cx="5685184" cy="329193"/>
          </a:xfrm>
        </p:spPr>
        <p:txBody>
          <a:bodyPr anchor="t" anchorCtr="0">
            <a:noAutofit/>
          </a:bodyPr>
          <a:lstStyle>
            <a:lvl1pPr marL="0" indent="0" algn="l">
              <a:lnSpc>
                <a:spcPts val="27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Subline (20 pt)</a:t>
            </a:r>
            <a:endParaRPr/>
          </a:p>
        </p:txBody>
      </p:sp>
      <p:sp>
        <p:nvSpPr>
          <p:cNvPr id="17" name="Textplatzhalter 16"/>
          <p:cNvSpPr>
            <a:spLocks noGrp="1"/>
          </p:cNvSpPr>
          <p:nvPr>
            <p:ph type="body" sz="quarter" idx="11" hasCustomPrompt="1"/>
          </p:nvPr>
        </p:nvSpPr>
        <p:spPr bwMode="auto">
          <a:xfrm>
            <a:off x="1245704" y="4724399"/>
            <a:ext cx="5685321" cy="255006"/>
          </a:xfrm>
        </p:spPr>
        <p:txBody>
          <a:bodyPr>
            <a:noAutofit/>
          </a:bodyPr>
          <a:lstStyle>
            <a:lvl1pPr marL="0" indent="0">
              <a:lnSpc>
                <a:spcPts val="2100"/>
              </a:lnSpc>
              <a:buNone/>
              <a:defRPr sz="1600" b="1">
                <a:solidFill>
                  <a:schemeClr val="tx1"/>
                </a:solidFill>
              </a:defRPr>
            </a:lvl1pPr>
          </a:lstStyle>
          <a:p>
            <a:pPr lvl="0">
              <a:defRPr/>
            </a:pPr>
            <a:r>
              <a:rPr lang="de-DE"/>
              <a:t>Name der Einrichtung (16 pt)</a:t>
            </a:r>
            <a:endParaRPr/>
          </a:p>
        </p:txBody>
      </p:sp>
      <p:sp>
        <p:nvSpPr>
          <p:cNvPr id="19" name="Textplatzhalter 18"/>
          <p:cNvSpPr>
            <a:spLocks noGrp="1"/>
          </p:cNvSpPr>
          <p:nvPr>
            <p:ph type="body" sz="quarter" idx="12" hasCustomPrompt="1"/>
          </p:nvPr>
        </p:nvSpPr>
        <p:spPr bwMode="auto">
          <a:xfrm>
            <a:off x="1245704" y="5120865"/>
            <a:ext cx="5684837" cy="254942"/>
          </a:xfrm>
        </p:spPr>
        <p:txBody>
          <a:bodyPr>
            <a:noAutofit/>
          </a:bodyPr>
          <a:lstStyle>
            <a:lvl1pPr marL="0" indent="0">
              <a:lnSpc>
                <a:spcPts val="2100"/>
              </a:lnSpc>
              <a:buNone/>
              <a:defRPr sz="1600"/>
            </a:lvl1pPr>
          </a:lstStyle>
          <a:p>
            <a:pPr lvl="0">
              <a:defRPr/>
            </a:pPr>
            <a:r>
              <a:rPr lang="de-DE"/>
              <a:t>Xx.xx.2019 • Max Mustermann (16 pt)</a:t>
            </a:r>
            <a:endParaRPr/>
          </a:p>
        </p:txBody>
      </p:sp>
      <p:sp>
        <p:nvSpPr>
          <p:cNvPr id="18"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20"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grpSp>
        <p:nvGrpSpPr>
          <p:cNvPr id="24" name="Gruppieren 23"/>
          <p:cNvGrpSpPr/>
          <p:nvPr userDrawn="1"/>
        </p:nvGrpSpPr>
        <p:grpSpPr bwMode="auto">
          <a:xfrm>
            <a:off x="8592313" y="4994727"/>
            <a:ext cx="3599688" cy="1863272"/>
            <a:chOff x="8592313" y="4994727"/>
            <a:chExt cx="3599688" cy="1863272"/>
          </a:xfrm>
        </p:grpSpPr>
        <p:sp>
          <p:nvSpPr>
            <p:cNvPr id="25" name="Freihandform 24"/>
            <p:cNvSpPr/>
            <p:nvPr userDrawn="1"/>
          </p:nvSpPr>
          <p:spPr bwMode="auto">
            <a:xfrm>
              <a:off x="8592313" y="4994727"/>
              <a:ext cx="3599688" cy="1863272"/>
            </a:xfrm>
            <a:custGeom>
              <a:avLst/>
              <a:gdLst>
                <a:gd name="connsiteX0" fmla="*/ 3319660 w 3599688"/>
                <a:gd name="connsiteY0" fmla="*/ 0 h 1863272"/>
                <a:gd name="connsiteX1" fmla="*/ 3599688 w 3599688"/>
                <a:gd name="connsiteY1" fmla="*/ 824 h 1863272"/>
                <a:gd name="connsiteX2" fmla="*/ 3599688 w 3599688"/>
                <a:gd name="connsiteY2" fmla="*/ 1863272 h 1863272"/>
                <a:gd name="connsiteX3" fmla="*/ 0 w 3599688"/>
                <a:gd name="connsiteY3" fmla="*/ 1863272 h 1863272"/>
                <a:gd name="connsiteX4" fmla="*/ 16901 w 3599688"/>
                <a:gd name="connsiteY4" fmla="*/ 1700259 h 1863272"/>
                <a:gd name="connsiteX5" fmla="*/ 3319660 w 3599688"/>
                <a:gd name="connsiteY5" fmla="*/ 0 h 186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9688" h="1863272" extrusionOk="0">
                  <a:moveTo>
                    <a:pt x="3319660" y="0"/>
                  </a:moveTo>
                  <a:lnTo>
                    <a:pt x="3599688" y="824"/>
                  </a:lnTo>
                  <a:lnTo>
                    <a:pt x="3599688" y="1863272"/>
                  </a:lnTo>
                  <a:lnTo>
                    <a:pt x="0" y="1863272"/>
                  </a:lnTo>
                  <a:lnTo>
                    <a:pt x="16901" y="1700259"/>
                  </a:lnTo>
                  <a:cubicBezTo>
                    <a:pt x="202198" y="157115"/>
                    <a:pt x="891332" y="0"/>
                    <a:pt x="3319660" y="0"/>
                  </a:cubicBezTo>
                  <a:close/>
                </a:path>
              </a:pathLst>
            </a:custGeom>
            <a:solidFill>
              <a:srgbClr val="FFFFFF"/>
            </a:solidFill>
            <a:ln w="15368" cap="flat">
              <a:noFill/>
              <a:prstDash val="solid"/>
              <a:miter/>
            </a:ln>
          </p:spPr>
          <p:txBody>
            <a:bodyPr rtlCol="0" anchor="ctr"/>
            <a:lstStyle/>
            <a:p>
              <a:pPr>
                <a:defRPr/>
              </a:pPr>
              <a:endParaRPr lang="de-DE" dirty="0"/>
            </a:p>
          </p:txBody>
        </p:sp>
        <p:grpSp>
          <p:nvGrpSpPr>
            <p:cNvPr id="26" name="Grafik 17"/>
            <p:cNvGrpSpPr/>
            <p:nvPr/>
          </p:nvGrpSpPr>
          <p:grpSpPr bwMode="auto">
            <a:xfrm>
              <a:off x="9261171" y="5409964"/>
              <a:ext cx="2498314" cy="1025066"/>
              <a:chOff x="9261171" y="5409964"/>
              <a:chExt cx="2498314" cy="1025066"/>
            </a:xfrm>
            <a:solidFill>
              <a:srgbClr val="009DDF"/>
            </a:solidFill>
          </p:grpSpPr>
          <p:sp>
            <p:nvSpPr>
              <p:cNvPr id="27" name="Freihandform 26"/>
              <p:cNvSpPr/>
              <p:nvPr/>
            </p:nvSpPr>
            <p:spPr bwMode="auto">
              <a:xfrm>
                <a:off x="10798359" y="5409964"/>
                <a:ext cx="961126" cy="1025066"/>
              </a:xfrm>
              <a:custGeom>
                <a:avLst/>
                <a:gdLst>
                  <a:gd name="connsiteX0" fmla="*/ 300352 w 961126"/>
                  <a:gd name="connsiteY0" fmla="*/ 121047 h 1025066"/>
                  <a:gd name="connsiteX1" fmla="*/ 178671 w 961126"/>
                  <a:gd name="connsiteY1" fmla="*/ 242094 h 1025066"/>
                  <a:gd name="connsiteX2" fmla="*/ 56990 w 961126"/>
                  <a:gd name="connsiteY2" fmla="*/ 121047 h 1025066"/>
                  <a:gd name="connsiteX3" fmla="*/ 178671 w 961126"/>
                  <a:gd name="connsiteY3" fmla="*/ 0 h 1025066"/>
                  <a:gd name="connsiteX4" fmla="*/ 300352 w 961126"/>
                  <a:gd name="connsiteY4" fmla="*/ 121047 h 1025066"/>
                  <a:gd name="connsiteX5" fmla="*/ 947265 w 961126"/>
                  <a:gd name="connsiteY5" fmla="*/ 738539 h 1025066"/>
                  <a:gd name="connsiteX6" fmla="*/ 961127 w 961126"/>
                  <a:gd name="connsiteY6" fmla="*/ 809022 h 1025066"/>
                  <a:gd name="connsiteX7" fmla="*/ 945724 w 961126"/>
                  <a:gd name="connsiteY7" fmla="*/ 894827 h 1025066"/>
                  <a:gd name="connsiteX8" fmla="*/ 896436 w 961126"/>
                  <a:gd name="connsiteY8" fmla="*/ 963777 h 1025066"/>
                  <a:gd name="connsiteX9" fmla="*/ 802479 w 961126"/>
                  <a:gd name="connsiteY9" fmla="*/ 1008212 h 1025066"/>
                  <a:gd name="connsiteX10" fmla="*/ 656154 w 961126"/>
                  <a:gd name="connsiteY10" fmla="*/ 1025067 h 1025066"/>
                  <a:gd name="connsiteX11" fmla="*/ 609946 w 961126"/>
                  <a:gd name="connsiteY11" fmla="*/ 1023535 h 1025066"/>
                  <a:gd name="connsiteX12" fmla="*/ 571439 w 961126"/>
                  <a:gd name="connsiteY12" fmla="*/ 1022003 h 1025066"/>
                  <a:gd name="connsiteX13" fmla="*/ 534473 w 961126"/>
                  <a:gd name="connsiteY13" fmla="*/ 1020470 h 1025066"/>
                  <a:gd name="connsiteX14" fmla="*/ 492886 w 961126"/>
                  <a:gd name="connsiteY14" fmla="*/ 1018938 h 1025066"/>
                  <a:gd name="connsiteX15" fmla="*/ 12322 w 961126"/>
                  <a:gd name="connsiteY15" fmla="*/ 1018938 h 1025066"/>
                  <a:gd name="connsiteX16" fmla="*/ 1540 w 961126"/>
                  <a:gd name="connsiteY16" fmla="*/ 1008212 h 1025066"/>
                  <a:gd name="connsiteX17" fmla="*/ 1540 w 961126"/>
                  <a:gd name="connsiteY17" fmla="*/ 959181 h 1025066"/>
                  <a:gd name="connsiteX18" fmla="*/ 10782 w 961126"/>
                  <a:gd name="connsiteY18" fmla="*/ 948455 h 1025066"/>
                  <a:gd name="connsiteX19" fmla="*/ 72393 w 961126"/>
                  <a:gd name="connsiteY19" fmla="*/ 936197 h 1025066"/>
                  <a:gd name="connsiteX20" fmla="*/ 87795 w 961126"/>
                  <a:gd name="connsiteY20" fmla="*/ 928536 h 1025066"/>
                  <a:gd name="connsiteX21" fmla="*/ 92416 w 961126"/>
                  <a:gd name="connsiteY21" fmla="*/ 911681 h 1025066"/>
                  <a:gd name="connsiteX22" fmla="*/ 92416 w 961126"/>
                  <a:gd name="connsiteY22" fmla="*/ 418301 h 1025066"/>
                  <a:gd name="connsiteX23" fmla="*/ 87795 w 961126"/>
                  <a:gd name="connsiteY23" fmla="*/ 401446 h 1025066"/>
                  <a:gd name="connsiteX24" fmla="*/ 72393 w 961126"/>
                  <a:gd name="connsiteY24" fmla="*/ 392253 h 1025066"/>
                  <a:gd name="connsiteX25" fmla="*/ 9241 w 961126"/>
                  <a:gd name="connsiteY25" fmla="*/ 379995 h 1025066"/>
                  <a:gd name="connsiteX26" fmla="*/ 0 w 961126"/>
                  <a:gd name="connsiteY26" fmla="*/ 369269 h 1025066"/>
                  <a:gd name="connsiteX27" fmla="*/ 0 w 961126"/>
                  <a:gd name="connsiteY27" fmla="*/ 320238 h 1025066"/>
                  <a:gd name="connsiteX28" fmla="*/ 10782 w 961126"/>
                  <a:gd name="connsiteY28" fmla="*/ 309512 h 1025066"/>
                  <a:gd name="connsiteX29" fmla="*/ 488265 w 961126"/>
                  <a:gd name="connsiteY29" fmla="*/ 309512 h 1025066"/>
                  <a:gd name="connsiteX30" fmla="*/ 569899 w 961126"/>
                  <a:gd name="connsiteY30" fmla="*/ 306448 h 1025066"/>
                  <a:gd name="connsiteX31" fmla="*/ 656154 w 961126"/>
                  <a:gd name="connsiteY31" fmla="*/ 303383 h 1025066"/>
                  <a:gd name="connsiteX32" fmla="*/ 779375 w 961126"/>
                  <a:gd name="connsiteY32" fmla="*/ 314109 h 1025066"/>
                  <a:gd name="connsiteX33" fmla="*/ 857929 w 961126"/>
                  <a:gd name="connsiteY33" fmla="*/ 346286 h 1025066"/>
                  <a:gd name="connsiteX34" fmla="*/ 897976 w 961126"/>
                  <a:gd name="connsiteY34" fmla="*/ 398382 h 1025066"/>
                  <a:gd name="connsiteX35" fmla="*/ 910298 w 961126"/>
                  <a:gd name="connsiteY35" fmla="*/ 470397 h 1025066"/>
                  <a:gd name="connsiteX36" fmla="*/ 874872 w 961126"/>
                  <a:gd name="connsiteY36" fmla="*/ 582250 h 1025066"/>
                  <a:gd name="connsiteX37" fmla="*/ 791698 w 961126"/>
                  <a:gd name="connsiteY37" fmla="*/ 637411 h 1025066"/>
                  <a:gd name="connsiteX38" fmla="*/ 791698 w 961126"/>
                  <a:gd name="connsiteY38" fmla="*/ 640475 h 1025066"/>
                  <a:gd name="connsiteX39" fmla="*/ 851768 w 961126"/>
                  <a:gd name="connsiteY39" fmla="*/ 654266 h 1025066"/>
                  <a:gd name="connsiteX40" fmla="*/ 907218 w 961126"/>
                  <a:gd name="connsiteY40" fmla="*/ 686442 h 1025066"/>
                  <a:gd name="connsiteX41" fmla="*/ 947265 w 961126"/>
                  <a:gd name="connsiteY41" fmla="*/ 738539 h 1025066"/>
                  <a:gd name="connsiteX42" fmla="*/ 405090 w 961126"/>
                  <a:gd name="connsiteY42" fmla="*/ 410640 h 1025066"/>
                  <a:gd name="connsiteX43" fmla="*/ 385067 w 961126"/>
                  <a:gd name="connsiteY43" fmla="*/ 384592 h 1025066"/>
                  <a:gd name="connsiteX44" fmla="*/ 314215 w 961126"/>
                  <a:gd name="connsiteY44" fmla="*/ 387656 h 1025066"/>
                  <a:gd name="connsiteX45" fmla="*/ 288030 w 961126"/>
                  <a:gd name="connsiteY45" fmla="*/ 392253 h 1025066"/>
                  <a:gd name="connsiteX46" fmla="*/ 272627 w 961126"/>
                  <a:gd name="connsiteY46" fmla="*/ 401446 h 1025066"/>
                  <a:gd name="connsiteX47" fmla="*/ 268006 w 961126"/>
                  <a:gd name="connsiteY47" fmla="*/ 418301 h 1025066"/>
                  <a:gd name="connsiteX48" fmla="*/ 268006 w 961126"/>
                  <a:gd name="connsiteY48" fmla="*/ 911681 h 1025066"/>
                  <a:gd name="connsiteX49" fmla="*/ 272627 w 961126"/>
                  <a:gd name="connsiteY49" fmla="*/ 928536 h 1025066"/>
                  <a:gd name="connsiteX50" fmla="*/ 288030 w 961126"/>
                  <a:gd name="connsiteY50" fmla="*/ 936197 h 1025066"/>
                  <a:gd name="connsiteX51" fmla="*/ 385067 w 961126"/>
                  <a:gd name="connsiteY51" fmla="*/ 943858 h 1025066"/>
                  <a:gd name="connsiteX52" fmla="*/ 405090 w 961126"/>
                  <a:gd name="connsiteY52" fmla="*/ 917810 h 1025066"/>
                  <a:gd name="connsiteX53" fmla="*/ 405090 w 961126"/>
                  <a:gd name="connsiteY53" fmla="*/ 917810 h 1025066"/>
                  <a:gd name="connsiteX54" fmla="*/ 405090 w 961126"/>
                  <a:gd name="connsiteY54" fmla="*/ 476526 h 1025066"/>
                  <a:gd name="connsiteX55" fmla="*/ 405090 w 961126"/>
                  <a:gd name="connsiteY55" fmla="*/ 415236 h 1025066"/>
                  <a:gd name="connsiteX56" fmla="*/ 405090 w 961126"/>
                  <a:gd name="connsiteY56" fmla="*/ 410640 h 1025066"/>
                  <a:gd name="connsiteX57" fmla="*/ 577600 w 961126"/>
                  <a:gd name="connsiteY57" fmla="*/ 602169 h 1025066"/>
                  <a:gd name="connsiteX58" fmla="*/ 591463 w 961126"/>
                  <a:gd name="connsiteY58" fmla="*/ 615960 h 1025066"/>
                  <a:gd name="connsiteX59" fmla="*/ 645372 w 961126"/>
                  <a:gd name="connsiteY59" fmla="*/ 615960 h 1025066"/>
                  <a:gd name="connsiteX60" fmla="*/ 717765 w 961126"/>
                  <a:gd name="connsiteY60" fmla="*/ 582250 h 1025066"/>
                  <a:gd name="connsiteX61" fmla="*/ 740869 w 961126"/>
                  <a:gd name="connsiteY61" fmla="*/ 484187 h 1025066"/>
                  <a:gd name="connsiteX62" fmla="*/ 714684 w 961126"/>
                  <a:gd name="connsiteY62" fmla="*/ 393785 h 1025066"/>
                  <a:gd name="connsiteX63" fmla="*/ 636130 w 961126"/>
                  <a:gd name="connsiteY63" fmla="*/ 366205 h 1025066"/>
                  <a:gd name="connsiteX64" fmla="*/ 623808 w 961126"/>
                  <a:gd name="connsiteY64" fmla="*/ 366205 h 1025066"/>
                  <a:gd name="connsiteX65" fmla="*/ 589922 w 961126"/>
                  <a:gd name="connsiteY65" fmla="*/ 369269 h 1025066"/>
                  <a:gd name="connsiteX66" fmla="*/ 577600 w 961126"/>
                  <a:gd name="connsiteY66" fmla="*/ 383059 h 1025066"/>
                  <a:gd name="connsiteX67" fmla="*/ 577600 w 961126"/>
                  <a:gd name="connsiteY67" fmla="*/ 602169 h 1025066"/>
                  <a:gd name="connsiteX68" fmla="*/ 740869 w 961126"/>
                  <a:gd name="connsiteY68" fmla="*/ 919343 h 1025066"/>
                  <a:gd name="connsiteX69" fmla="*/ 770134 w 961126"/>
                  <a:gd name="connsiteY69" fmla="*/ 813618 h 1025066"/>
                  <a:gd name="connsiteX70" fmla="*/ 740869 w 961126"/>
                  <a:gd name="connsiteY70" fmla="*/ 718619 h 1025066"/>
                  <a:gd name="connsiteX71" fmla="*/ 654614 w 961126"/>
                  <a:gd name="connsiteY71" fmla="*/ 691039 h 1025066"/>
                  <a:gd name="connsiteX72" fmla="*/ 593003 w 961126"/>
                  <a:gd name="connsiteY72" fmla="*/ 692571 h 1025066"/>
                  <a:gd name="connsiteX73" fmla="*/ 579141 w 961126"/>
                  <a:gd name="connsiteY73" fmla="*/ 706362 h 1025066"/>
                  <a:gd name="connsiteX74" fmla="*/ 579141 w 961126"/>
                  <a:gd name="connsiteY74" fmla="*/ 939262 h 1025066"/>
                  <a:gd name="connsiteX75" fmla="*/ 591463 w 961126"/>
                  <a:gd name="connsiteY75" fmla="*/ 953052 h 1025066"/>
                  <a:gd name="connsiteX76" fmla="*/ 609946 w 961126"/>
                  <a:gd name="connsiteY76" fmla="*/ 956116 h 1025066"/>
                  <a:gd name="connsiteX77" fmla="*/ 646912 w 961126"/>
                  <a:gd name="connsiteY77" fmla="*/ 957649 h 1025066"/>
                  <a:gd name="connsiteX78" fmla="*/ 740869 w 961126"/>
                  <a:gd name="connsiteY78" fmla="*/ 919343 h 102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61126" h="1025066" extrusionOk="0">
                    <a:moveTo>
                      <a:pt x="300352" y="121047"/>
                    </a:moveTo>
                    <a:cubicBezTo>
                      <a:pt x="300352" y="186933"/>
                      <a:pt x="246443" y="242094"/>
                      <a:pt x="178671" y="242094"/>
                    </a:cubicBezTo>
                    <a:cubicBezTo>
                      <a:pt x="112439" y="242094"/>
                      <a:pt x="56990" y="188465"/>
                      <a:pt x="56990" y="121047"/>
                    </a:cubicBezTo>
                    <a:cubicBezTo>
                      <a:pt x="56990" y="55161"/>
                      <a:pt x="110899" y="0"/>
                      <a:pt x="178671" y="0"/>
                    </a:cubicBezTo>
                    <a:cubicBezTo>
                      <a:pt x="246443" y="1532"/>
                      <a:pt x="300352" y="55161"/>
                      <a:pt x="300352" y="121047"/>
                    </a:cubicBezTo>
                    <a:moveTo>
                      <a:pt x="947265" y="738539"/>
                    </a:moveTo>
                    <a:cubicBezTo>
                      <a:pt x="956506" y="758458"/>
                      <a:pt x="961127" y="781441"/>
                      <a:pt x="961127" y="809022"/>
                    </a:cubicBezTo>
                    <a:cubicBezTo>
                      <a:pt x="961127" y="839666"/>
                      <a:pt x="956506" y="867246"/>
                      <a:pt x="945724" y="894827"/>
                    </a:cubicBezTo>
                    <a:cubicBezTo>
                      <a:pt x="936483" y="920875"/>
                      <a:pt x="919540" y="943858"/>
                      <a:pt x="896436" y="963777"/>
                    </a:cubicBezTo>
                    <a:cubicBezTo>
                      <a:pt x="873332" y="983697"/>
                      <a:pt x="840986" y="997487"/>
                      <a:pt x="802479" y="1008212"/>
                    </a:cubicBezTo>
                    <a:cubicBezTo>
                      <a:pt x="762433" y="1018938"/>
                      <a:pt x="714684" y="1025067"/>
                      <a:pt x="656154" y="1025067"/>
                    </a:cubicBezTo>
                    <a:cubicBezTo>
                      <a:pt x="639211" y="1025067"/>
                      <a:pt x="623808" y="1025067"/>
                      <a:pt x="609946" y="1023535"/>
                    </a:cubicBezTo>
                    <a:cubicBezTo>
                      <a:pt x="596084" y="1023535"/>
                      <a:pt x="583761" y="1022003"/>
                      <a:pt x="571439" y="1022003"/>
                    </a:cubicBezTo>
                    <a:cubicBezTo>
                      <a:pt x="559117" y="1022003"/>
                      <a:pt x="546795" y="1020470"/>
                      <a:pt x="534473" y="1020470"/>
                    </a:cubicBezTo>
                    <a:cubicBezTo>
                      <a:pt x="522151" y="1020470"/>
                      <a:pt x="508288" y="1018938"/>
                      <a:pt x="492886" y="1018938"/>
                    </a:cubicBezTo>
                    <a:lnTo>
                      <a:pt x="12322" y="1018938"/>
                    </a:lnTo>
                    <a:cubicBezTo>
                      <a:pt x="6161" y="1018938"/>
                      <a:pt x="1540" y="1014341"/>
                      <a:pt x="1540" y="1008212"/>
                    </a:cubicBezTo>
                    <a:lnTo>
                      <a:pt x="1540" y="959181"/>
                    </a:lnTo>
                    <a:cubicBezTo>
                      <a:pt x="1540" y="954584"/>
                      <a:pt x="4621" y="949987"/>
                      <a:pt x="10782" y="948455"/>
                    </a:cubicBezTo>
                    <a:lnTo>
                      <a:pt x="72393" y="936197"/>
                    </a:lnTo>
                    <a:cubicBezTo>
                      <a:pt x="80094" y="934665"/>
                      <a:pt x="84715" y="931601"/>
                      <a:pt x="87795" y="928536"/>
                    </a:cubicBezTo>
                    <a:cubicBezTo>
                      <a:pt x="90876" y="923939"/>
                      <a:pt x="92416" y="917810"/>
                      <a:pt x="92416" y="911681"/>
                    </a:cubicBezTo>
                    <a:lnTo>
                      <a:pt x="92416" y="418301"/>
                    </a:lnTo>
                    <a:cubicBezTo>
                      <a:pt x="92416" y="410640"/>
                      <a:pt x="90876" y="406043"/>
                      <a:pt x="87795" y="401446"/>
                    </a:cubicBezTo>
                    <a:cubicBezTo>
                      <a:pt x="84715" y="396850"/>
                      <a:pt x="78554" y="393785"/>
                      <a:pt x="72393" y="392253"/>
                    </a:cubicBezTo>
                    <a:lnTo>
                      <a:pt x="9241" y="379995"/>
                    </a:lnTo>
                    <a:cubicBezTo>
                      <a:pt x="4621" y="378463"/>
                      <a:pt x="0" y="375398"/>
                      <a:pt x="0" y="369269"/>
                    </a:cubicBezTo>
                    <a:lnTo>
                      <a:pt x="0" y="320238"/>
                    </a:lnTo>
                    <a:cubicBezTo>
                      <a:pt x="0" y="314109"/>
                      <a:pt x="4621" y="309512"/>
                      <a:pt x="10782" y="309512"/>
                    </a:cubicBezTo>
                    <a:lnTo>
                      <a:pt x="488265" y="309512"/>
                    </a:lnTo>
                    <a:cubicBezTo>
                      <a:pt x="517530" y="309512"/>
                      <a:pt x="545255" y="307980"/>
                      <a:pt x="569899" y="306448"/>
                    </a:cubicBezTo>
                    <a:cubicBezTo>
                      <a:pt x="596084" y="304915"/>
                      <a:pt x="623808" y="303383"/>
                      <a:pt x="656154" y="303383"/>
                    </a:cubicBezTo>
                    <a:cubicBezTo>
                      <a:pt x="705442" y="303383"/>
                      <a:pt x="747030" y="306448"/>
                      <a:pt x="779375" y="314109"/>
                    </a:cubicBezTo>
                    <a:cubicBezTo>
                      <a:pt x="811721" y="321770"/>
                      <a:pt x="837906" y="330963"/>
                      <a:pt x="857929" y="346286"/>
                    </a:cubicBezTo>
                    <a:cubicBezTo>
                      <a:pt x="877953" y="360076"/>
                      <a:pt x="890275" y="376930"/>
                      <a:pt x="897976" y="398382"/>
                    </a:cubicBezTo>
                    <a:cubicBezTo>
                      <a:pt x="905677" y="419833"/>
                      <a:pt x="910298" y="442817"/>
                      <a:pt x="910298" y="470397"/>
                    </a:cubicBezTo>
                    <a:cubicBezTo>
                      <a:pt x="910298" y="516364"/>
                      <a:pt x="897976" y="554670"/>
                      <a:pt x="874872" y="582250"/>
                    </a:cubicBezTo>
                    <a:cubicBezTo>
                      <a:pt x="853308" y="608298"/>
                      <a:pt x="825583" y="626685"/>
                      <a:pt x="791698" y="637411"/>
                    </a:cubicBezTo>
                    <a:cubicBezTo>
                      <a:pt x="790157" y="637411"/>
                      <a:pt x="790157" y="640475"/>
                      <a:pt x="791698" y="640475"/>
                    </a:cubicBezTo>
                    <a:cubicBezTo>
                      <a:pt x="813261" y="642008"/>
                      <a:pt x="833285" y="646604"/>
                      <a:pt x="851768" y="654266"/>
                    </a:cubicBezTo>
                    <a:cubicBezTo>
                      <a:pt x="873332" y="661927"/>
                      <a:pt x="891815" y="672652"/>
                      <a:pt x="907218" y="686442"/>
                    </a:cubicBezTo>
                    <a:cubicBezTo>
                      <a:pt x="925701" y="701765"/>
                      <a:pt x="938023" y="718619"/>
                      <a:pt x="947265" y="738539"/>
                    </a:cubicBezTo>
                    <a:moveTo>
                      <a:pt x="405090" y="410640"/>
                    </a:moveTo>
                    <a:cubicBezTo>
                      <a:pt x="405090" y="398382"/>
                      <a:pt x="395849" y="387656"/>
                      <a:pt x="385067" y="384592"/>
                    </a:cubicBezTo>
                    <a:cubicBezTo>
                      <a:pt x="385067" y="384592"/>
                      <a:pt x="354262" y="379995"/>
                      <a:pt x="314215" y="387656"/>
                    </a:cubicBezTo>
                    <a:lnTo>
                      <a:pt x="288030" y="392253"/>
                    </a:lnTo>
                    <a:cubicBezTo>
                      <a:pt x="280329" y="393785"/>
                      <a:pt x="275708" y="396850"/>
                      <a:pt x="272627" y="401446"/>
                    </a:cubicBezTo>
                    <a:cubicBezTo>
                      <a:pt x="269547" y="406043"/>
                      <a:pt x="268006" y="412172"/>
                      <a:pt x="268006" y="418301"/>
                    </a:cubicBezTo>
                    <a:lnTo>
                      <a:pt x="268006" y="911681"/>
                    </a:lnTo>
                    <a:cubicBezTo>
                      <a:pt x="268006" y="919343"/>
                      <a:pt x="269547" y="923939"/>
                      <a:pt x="272627" y="928536"/>
                    </a:cubicBezTo>
                    <a:cubicBezTo>
                      <a:pt x="275708" y="933133"/>
                      <a:pt x="280329" y="934665"/>
                      <a:pt x="288030" y="936197"/>
                    </a:cubicBezTo>
                    <a:cubicBezTo>
                      <a:pt x="332698" y="946923"/>
                      <a:pt x="372745" y="946923"/>
                      <a:pt x="385067" y="943858"/>
                    </a:cubicBezTo>
                    <a:cubicBezTo>
                      <a:pt x="397389" y="940794"/>
                      <a:pt x="405090" y="930068"/>
                      <a:pt x="405090" y="917810"/>
                    </a:cubicBezTo>
                    <a:lnTo>
                      <a:pt x="405090" y="917810"/>
                    </a:lnTo>
                    <a:lnTo>
                      <a:pt x="405090" y="476526"/>
                    </a:lnTo>
                    <a:lnTo>
                      <a:pt x="405090" y="415236"/>
                    </a:lnTo>
                    <a:lnTo>
                      <a:pt x="405090" y="410640"/>
                    </a:lnTo>
                    <a:close/>
                    <a:moveTo>
                      <a:pt x="577600" y="602169"/>
                    </a:moveTo>
                    <a:cubicBezTo>
                      <a:pt x="577600" y="609831"/>
                      <a:pt x="583761" y="615960"/>
                      <a:pt x="591463" y="615960"/>
                    </a:cubicBezTo>
                    <a:cubicBezTo>
                      <a:pt x="599164" y="615960"/>
                      <a:pt x="636130" y="615960"/>
                      <a:pt x="645372" y="615960"/>
                    </a:cubicBezTo>
                    <a:cubicBezTo>
                      <a:pt x="679258" y="615960"/>
                      <a:pt x="702362" y="605234"/>
                      <a:pt x="717765" y="582250"/>
                    </a:cubicBezTo>
                    <a:cubicBezTo>
                      <a:pt x="733167" y="559267"/>
                      <a:pt x="740869" y="527090"/>
                      <a:pt x="740869" y="484187"/>
                    </a:cubicBezTo>
                    <a:cubicBezTo>
                      <a:pt x="740869" y="442817"/>
                      <a:pt x="731627" y="412172"/>
                      <a:pt x="714684" y="393785"/>
                    </a:cubicBezTo>
                    <a:cubicBezTo>
                      <a:pt x="697741" y="375398"/>
                      <a:pt x="671557" y="366205"/>
                      <a:pt x="636130" y="366205"/>
                    </a:cubicBezTo>
                    <a:cubicBezTo>
                      <a:pt x="633050" y="366205"/>
                      <a:pt x="629969" y="366205"/>
                      <a:pt x="623808" y="366205"/>
                    </a:cubicBezTo>
                    <a:cubicBezTo>
                      <a:pt x="617647" y="366205"/>
                      <a:pt x="596084" y="367737"/>
                      <a:pt x="589922" y="369269"/>
                    </a:cubicBezTo>
                    <a:cubicBezTo>
                      <a:pt x="582221" y="369269"/>
                      <a:pt x="577600" y="375398"/>
                      <a:pt x="577600" y="383059"/>
                    </a:cubicBezTo>
                    <a:lnTo>
                      <a:pt x="577600" y="602169"/>
                    </a:lnTo>
                    <a:close/>
                    <a:moveTo>
                      <a:pt x="740869" y="919343"/>
                    </a:moveTo>
                    <a:cubicBezTo>
                      <a:pt x="760892" y="893295"/>
                      <a:pt x="770134" y="858053"/>
                      <a:pt x="770134" y="813618"/>
                    </a:cubicBezTo>
                    <a:cubicBezTo>
                      <a:pt x="770134" y="767651"/>
                      <a:pt x="760892" y="735474"/>
                      <a:pt x="740869" y="718619"/>
                    </a:cubicBezTo>
                    <a:cubicBezTo>
                      <a:pt x="720845" y="700233"/>
                      <a:pt x="691580" y="691039"/>
                      <a:pt x="654614" y="691039"/>
                    </a:cubicBezTo>
                    <a:cubicBezTo>
                      <a:pt x="643832" y="691039"/>
                      <a:pt x="602245" y="692571"/>
                      <a:pt x="593003" y="692571"/>
                    </a:cubicBezTo>
                    <a:cubicBezTo>
                      <a:pt x="585302" y="692571"/>
                      <a:pt x="579141" y="698700"/>
                      <a:pt x="579141" y="706362"/>
                    </a:cubicBezTo>
                    <a:lnTo>
                      <a:pt x="579141" y="939262"/>
                    </a:lnTo>
                    <a:cubicBezTo>
                      <a:pt x="579141" y="946923"/>
                      <a:pt x="583761" y="951520"/>
                      <a:pt x="591463" y="953052"/>
                    </a:cubicBezTo>
                    <a:cubicBezTo>
                      <a:pt x="597624" y="954584"/>
                      <a:pt x="603785" y="954584"/>
                      <a:pt x="609946" y="956116"/>
                    </a:cubicBezTo>
                    <a:cubicBezTo>
                      <a:pt x="622268" y="957649"/>
                      <a:pt x="634590" y="957649"/>
                      <a:pt x="646912" y="957649"/>
                    </a:cubicBezTo>
                    <a:cubicBezTo>
                      <a:pt x="690040" y="957649"/>
                      <a:pt x="720845" y="943858"/>
                      <a:pt x="740869" y="919343"/>
                    </a:cubicBezTo>
                  </a:path>
                </a:pathLst>
              </a:custGeom>
              <a:solidFill>
                <a:srgbClr val="009DDF"/>
              </a:solidFill>
              <a:ln w="15368" cap="flat">
                <a:noFill/>
                <a:prstDash val="solid"/>
                <a:miter/>
              </a:ln>
            </p:spPr>
            <p:txBody>
              <a:bodyPr rtlCol="0" anchor="ctr"/>
              <a:lstStyle/>
              <a:p>
                <a:pPr>
                  <a:defRPr/>
                </a:pPr>
                <a:endParaRPr lang="de-DE" dirty="0"/>
              </a:p>
            </p:txBody>
          </p:sp>
          <p:sp>
            <p:nvSpPr>
              <p:cNvPr id="28" name="Freihandform 27"/>
              <p:cNvSpPr/>
              <p:nvPr/>
            </p:nvSpPr>
            <p:spPr bwMode="auto">
              <a:xfrm>
                <a:off x="9261171" y="5935522"/>
                <a:ext cx="1401643" cy="494912"/>
              </a:xfrm>
              <a:custGeom>
                <a:avLst/>
                <a:gdLst>
                  <a:gd name="connsiteX0" fmla="*/ 83174 w 1401643"/>
                  <a:gd name="connsiteY0" fmla="*/ 196126 h 494912"/>
                  <a:gd name="connsiteX1" fmla="*/ 20023 w 1401643"/>
                  <a:gd name="connsiteY1" fmla="*/ 32177 h 494912"/>
                  <a:gd name="connsiteX2" fmla="*/ 18483 w 1401643"/>
                  <a:gd name="connsiteY2" fmla="*/ 32177 h 494912"/>
                  <a:gd name="connsiteX3" fmla="*/ 20023 w 1401643"/>
                  <a:gd name="connsiteY3" fmla="*/ 78144 h 494912"/>
                  <a:gd name="connsiteX4" fmla="*/ 20023 w 1401643"/>
                  <a:gd name="connsiteY4" fmla="*/ 196126 h 494912"/>
                  <a:gd name="connsiteX5" fmla="*/ 0 w 1401643"/>
                  <a:gd name="connsiteY5" fmla="*/ 196126 h 494912"/>
                  <a:gd name="connsiteX6" fmla="*/ 0 w 1401643"/>
                  <a:gd name="connsiteY6" fmla="*/ 12258 h 494912"/>
                  <a:gd name="connsiteX7" fmla="*/ 33886 w 1401643"/>
                  <a:gd name="connsiteY7" fmla="*/ 12258 h 494912"/>
                  <a:gd name="connsiteX8" fmla="*/ 92416 w 1401643"/>
                  <a:gd name="connsiteY8" fmla="*/ 165482 h 494912"/>
                  <a:gd name="connsiteX9" fmla="*/ 93956 w 1401643"/>
                  <a:gd name="connsiteY9" fmla="*/ 165482 h 494912"/>
                  <a:gd name="connsiteX10" fmla="*/ 154027 w 1401643"/>
                  <a:gd name="connsiteY10" fmla="*/ 12258 h 494912"/>
                  <a:gd name="connsiteX11" fmla="*/ 186372 w 1401643"/>
                  <a:gd name="connsiteY11" fmla="*/ 12258 h 494912"/>
                  <a:gd name="connsiteX12" fmla="*/ 186372 w 1401643"/>
                  <a:gd name="connsiteY12" fmla="*/ 197659 h 494912"/>
                  <a:gd name="connsiteX13" fmla="*/ 164809 w 1401643"/>
                  <a:gd name="connsiteY13" fmla="*/ 197659 h 494912"/>
                  <a:gd name="connsiteX14" fmla="*/ 164809 w 1401643"/>
                  <a:gd name="connsiteY14" fmla="*/ 78144 h 494912"/>
                  <a:gd name="connsiteX15" fmla="*/ 166349 w 1401643"/>
                  <a:gd name="connsiteY15" fmla="*/ 33709 h 494912"/>
                  <a:gd name="connsiteX16" fmla="*/ 164809 w 1401643"/>
                  <a:gd name="connsiteY16" fmla="*/ 33709 h 494912"/>
                  <a:gd name="connsiteX17" fmla="*/ 101658 w 1401643"/>
                  <a:gd name="connsiteY17" fmla="*/ 197659 h 494912"/>
                  <a:gd name="connsiteX18" fmla="*/ 83174 w 1401643"/>
                  <a:gd name="connsiteY18" fmla="*/ 197659 h 494912"/>
                  <a:gd name="connsiteX19" fmla="*/ 291111 w 1401643"/>
                  <a:gd name="connsiteY19" fmla="*/ 199191 h 494912"/>
                  <a:gd name="connsiteX20" fmla="*/ 241822 w 1401643"/>
                  <a:gd name="connsiteY20" fmla="*/ 180804 h 494912"/>
                  <a:gd name="connsiteX21" fmla="*/ 223339 w 1401643"/>
                  <a:gd name="connsiteY21" fmla="*/ 128708 h 494912"/>
                  <a:gd name="connsiteX22" fmla="*/ 240282 w 1401643"/>
                  <a:gd name="connsiteY22" fmla="*/ 75080 h 494912"/>
                  <a:gd name="connsiteX23" fmla="*/ 284950 w 1401643"/>
                  <a:gd name="connsiteY23" fmla="*/ 55161 h 494912"/>
                  <a:gd name="connsiteX24" fmla="*/ 326537 w 1401643"/>
                  <a:gd name="connsiteY24" fmla="*/ 72015 h 494912"/>
                  <a:gd name="connsiteX25" fmla="*/ 341939 w 1401643"/>
                  <a:gd name="connsiteY25" fmla="*/ 117982 h 494912"/>
                  <a:gd name="connsiteX26" fmla="*/ 341939 w 1401643"/>
                  <a:gd name="connsiteY26" fmla="*/ 131772 h 494912"/>
                  <a:gd name="connsiteX27" fmla="*/ 246443 w 1401643"/>
                  <a:gd name="connsiteY27" fmla="*/ 131772 h 494912"/>
                  <a:gd name="connsiteX28" fmla="*/ 258765 w 1401643"/>
                  <a:gd name="connsiteY28" fmla="*/ 168546 h 494912"/>
                  <a:gd name="connsiteX29" fmla="*/ 292651 w 1401643"/>
                  <a:gd name="connsiteY29" fmla="*/ 180804 h 494912"/>
                  <a:gd name="connsiteX30" fmla="*/ 337319 w 1401643"/>
                  <a:gd name="connsiteY30" fmla="*/ 171611 h 494912"/>
                  <a:gd name="connsiteX31" fmla="*/ 337319 w 1401643"/>
                  <a:gd name="connsiteY31" fmla="*/ 189997 h 494912"/>
                  <a:gd name="connsiteX32" fmla="*/ 315755 w 1401643"/>
                  <a:gd name="connsiteY32" fmla="*/ 196126 h 494912"/>
                  <a:gd name="connsiteX33" fmla="*/ 291111 w 1401643"/>
                  <a:gd name="connsiteY33" fmla="*/ 199191 h 494912"/>
                  <a:gd name="connsiteX34" fmla="*/ 286490 w 1401643"/>
                  <a:gd name="connsiteY34" fmla="*/ 73547 h 494912"/>
                  <a:gd name="connsiteX35" fmla="*/ 260305 w 1401643"/>
                  <a:gd name="connsiteY35" fmla="*/ 84273 h 494912"/>
                  <a:gd name="connsiteX36" fmla="*/ 247983 w 1401643"/>
                  <a:gd name="connsiteY36" fmla="*/ 114918 h 494912"/>
                  <a:gd name="connsiteX37" fmla="*/ 320376 w 1401643"/>
                  <a:gd name="connsiteY37" fmla="*/ 114918 h 494912"/>
                  <a:gd name="connsiteX38" fmla="*/ 311134 w 1401643"/>
                  <a:gd name="connsiteY38" fmla="*/ 84273 h 494912"/>
                  <a:gd name="connsiteX39" fmla="*/ 286490 w 1401643"/>
                  <a:gd name="connsiteY39" fmla="*/ 73547 h 494912"/>
                  <a:gd name="connsiteX40" fmla="*/ 474402 w 1401643"/>
                  <a:gd name="connsiteY40" fmla="*/ 196126 h 494912"/>
                  <a:gd name="connsiteX41" fmla="*/ 474402 w 1401643"/>
                  <a:gd name="connsiteY41" fmla="*/ 105724 h 494912"/>
                  <a:gd name="connsiteX42" fmla="*/ 466701 w 1401643"/>
                  <a:gd name="connsiteY42" fmla="*/ 79676 h 494912"/>
                  <a:gd name="connsiteX43" fmla="*/ 442057 w 1401643"/>
                  <a:gd name="connsiteY43" fmla="*/ 72015 h 494912"/>
                  <a:gd name="connsiteX44" fmla="*/ 409711 w 1401643"/>
                  <a:gd name="connsiteY44" fmla="*/ 84273 h 494912"/>
                  <a:gd name="connsiteX45" fmla="*/ 398929 w 1401643"/>
                  <a:gd name="connsiteY45" fmla="*/ 122579 h 494912"/>
                  <a:gd name="connsiteX46" fmla="*/ 398929 w 1401643"/>
                  <a:gd name="connsiteY46" fmla="*/ 194594 h 494912"/>
                  <a:gd name="connsiteX47" fmla="*/ 377366 w 1401643"/>
                  <a:gd name="connsiteY47" fmla="*/ 194594 h 494912"/>
                  <a:gd name="connsiteX48" fmla="*/ 377366 w 1401643"/>
                  <a:gd name="connsiteY48" fmla="*/ 55161 h 494912"/>
                  <a:gd name="connsiteX49" fmla="*/ 394309 w 1401643"/>
                  <a:gd name="connsiteY49" fmla="*/ 55161 h 494912"/>
                  <a:gd name="connsiteX50" fmla="*/ 397389 w 1401643"/>
                  <a:gd name="connsiteY50" fmla="*/ 73547 h 494912"/>
                  <a:gd name="connsiteX51" fmla="*/ 398929 w 1401643"/>
                  <a:gd name="connsiteY51" fmla="*/ 73547 h 494912"/>
                  <a:gd name="connsiteX52" fmla="*/ 417413 w 1401643"/>
                  <a:gd name="connsiteY52" fmla="*/ 58225 h 494912"/>
                  <a:gd name="connsiteX53" fmla="*/ 443597 w 1401643"/>
                  <a:gd name="connsiteY53" fmla="*/ 52096 h 494912"/>
                  <a:gd name="connsiteX54" fmla="*/ 482104 w 1401643"/>
                  <a:gd name="connsiteY54" fmla="*/ 64354 h 494912"/>
                  <a:gd name="connsiteX55" fmla="*/ 494426 w 1401643"/>
                  <a:gd name="connsiteY55" fmla="*/ 102660 h 494912"/>
                  <a:gd name="connsiteX56" fmla="*/ 494426 w 1401643"/>
                  <a:gd name="connsiteY56" fmla="*/ 193062 h 494912"/>
                  <a:gd name="connsiteX57" fmla="*/ 474402 w 1401643"/>
                  <a:gd name="connsiteY57" fmla="*/ 193062 h 494912"/>
                  <a:gd name="connsiteX58" fmla="*/ 628429 w 1401643"/>
                  <a:gd name="connsiteY58" fmla="*/ 159353 h 494912"/>
                  <a:gd name="connsiteX59" fmla="*/ 614567 w 1401643"/>
                  <a:gd name="connsiteY59" fmla="*/ 188465 h 494912"/>
                  <a:gd name="connsiteX60" fmla="*/ 574520 w 1401643"/>
                  <a:gd name="connsiteY60" fmla="*/ 199191 h 494912"/>
                  <a:gd name="connsiteX61" fmla="*/ 531392 w 1401643"/>
                  <a:gd name="connsiteY61" fmla="*/ 189997 h 494912"/>
                  <a:gd name="connsiteX62" fmla="*/ 531392 w 1401643"/>
                  <a:gd name="connsiteY62" fmla="*/ 170078 h 494912"/>
                  <a:gd name="connsiteX63" fmla="*/ 552956 w 1401643"/>
                  <a:gd name="connsiteY63" fmla="*/ 177740 h 494912"/>
                  <a:gd name="connsiteX64" fmla="*/ 574520 w 1401643"/>
                  <a:gd name="connsiteY64" fmla="*/ 180804 h 494912"/>
                  <a:gd name="connsiteX65" fmla="*/ 600704 w 1401643"/>
                  <a:gd name="connsiteY65" fmla="*/ 176207 h 494912"/>
                  <a:gd name="connsiteX66" fmla="*/ 609946 w 1401643"/>
                  <a:gd name="connsiteY66" fmla="*/ 160885 h 494912"/>
                  <a:gd name="connsiteX67" fmla="*/ 602245 w 1401643"/>
                  <a:gd name="connsiteY67" fmla="*/ 147095 h 494912"/>
                  <a:gd name="connsiteX68" fmla="*/ 574520 w 1401643"/>
                  <a:gd name="connsiteY68" fmla="*/ 133305 h 494912"/>
                  <a:gd name="connsiteX69" fmla="*/ 546795 w 1401643"/>
                  <a:gd name="connsiteY69" fmla="*/ 121047 h 494912"/>
                  <a:gd name="connsiteX70" fmla="*/ 534473 w 1401643"/>
                  <a:gd name="connsiteY70" fmla="*/ 108789 h 494912"/>
                  <a:gd name="connsiteX71" fmla="*/ 529852 w 1401643"/>
                  <a:gd name="connsiteY71" fmla="*/ 91934 h 494912"/>
                  <a:gd name="connsiteX72" fmla="*/ 543714 w 1401643"/>
                  <a:gd name="connsiteY72" fmla="*/ 65886 h 494912"/>
                  <a:gd name="connsiteX73" fmla="*/ 582221 w 1401643"/>
                  <a:gd name="connsiteY73" fmla="*/ 56693 h 494912"/>
                  <a:gd name="connsiteX74" fmla="*/ 626889 w 1401643"/>
                  <a:gd name="connsiteY74" fmla="*/ 65886 h 494912"/>
                  <a:gd name="connsiteX75" fmla="*/ 619188 w 1401643"/>
                  <a:gd name="connsiteY75" fmla="*/ 82741 h 494912"/>
                  <a:gd name="connsiteX76" fmla="*/ 580681 w 1401643"/>
                  <a:gd name="connsiteY76" fmla="*/ 73547 h 494912"/>
                  <a:gd name="connsiteX77" fmla="*/ 557577 w 1401643"/>
                  <a:gd name="connsiteY77" fmla="*/ 78144 h 494912"/>
                  <a:gd name="connsiteX78" fmla="*/ 549876 w 1401643"/>
                  <a:gd name="connsiteY78" fmla="*/ 90402 h 494912"/>
                  <a:gd name="connsiteX79" fmla="*/ 552956 w 1401643"/>
                  <a:gd name="connsiteY79" fmla="*/ 99595 h 494912"/>
                  <a:gd name="connsiteX80" fmla="*/ 562198 w 1401643"/>
                  <a:gd name="connsiteY80" fmla="*/ 107257 h 494912"/>
                  <a:gd name="connsiteX81" fmla="*/ 586842 w 1401643"/>
                  <a:gd name="connsiteY81" fmla="*/ 117982 h 494912"/>
                  <a:gd name="connsiteX82" fmla="*/ 620728 w 1401643"/>
                  <a:gd name="connsiteY82" fmla="*/ 136369 h 494912"/>
                  <a:gd name="connsiteX83" fmla="*/ 628429 w 1401643"/>
                  <a:gd name="connsiteY83" fmla="*/ 159353 h 494912"/>
                  <a:gd name="connsiteX84" fmla="*/ 719305 w 1401643"/>
                  <a:gd name="connsiteY84" fmla="*/ 199191 h 494912"/>
                  <a:gd name="connsiteX85" fmla="*/ 673097 w 1401643"/>
                  <a:gd name="connsiteY85" fmla="*/ 180804 h 494912"/>
                  <a:gd name="connsiteX86" fmla="*/ 656154 w 1401643"/>
                  <a:gd name="connsiteY86" fmla="*/ 128708 h 494912"/>
                  <a:gd name="connsiteX87" fmla="*/ 673097 w 1401643"/>
                  <a:gd name="connsiteY87" fmla="*/ 75080 h 494912"/>
                  <a:gd name="connsiteX88" fmla="*/ 720845 w 1401643"/>
                  <a:gd name="connsiteY88" fmla="*/ 56693 h 494912"/>
                  <a:gd name="connsiteX89" fmla="*/ 740869 w 1401643"/>
                  <a:gd name="connsiteY89" fmla="*/ 58225 h 494912"/>
                  <a:gd name="connsiteX90" fmla="*/ 756271 w 1401643"/>
                  <a:gd name="connsiteY90" fmla="*/ 62822 h 494912"/>
                  <a:gd name="connsiteX91" fmla="*/ 750110 w 1401643"/>
                  <a:gd name="connsiteY91" fmla="*/ 81209 h 494912"/>
                  <a:gd name="connsiteX92" fmla="*/ 734708 w 1401643"/>
                  <a:gd name="connsiteY92" fmla="*/ 76612 h 494912"/>
                  <a:gd name="connsiteX93" fmla="*/ 720845 w 1401643"/>
                  <a:gd name="connsiteY93" fmla="*/ 75080 h 494912"/>
                  <a:gd name="connsiteX94" fmla="*/ 677718 w 1401643"/>
                  <a:gd name="connsiteY94" fmla="*/ 128708 h 494912"/>
                  <a:gd name="connsiteX95" fmla="*/ 688500 w 1401643"/>
                  <a:gd name="connsiteY95" fmla="*/ 168546 h 494912"/>
                  <a:gd name="connsiteX96" fmla="*/ 719305 w 1401643"/>
                  <a:gd name="connsiteY96" fmla="*/ 182336 h 494912"/>
                  <a:gd name="connsiteX97" fmla="*/ 754731 w 1401643"/>
                  <a:gd name="connsiteY97" fmla="*/ 174675 h 494912"/>
                  <a:gd name="connsiteX98" fmla="*/ 754731 w 1401643"/>
                  <a:gd name="connsiteY98" fmla="*/ 193062 h 494912"/>
                  <a:gd name="connsiteX99" fmla="*/ 719305 w 1401643"/>
                  <a:gd name="connsiteY99" fmla="*/ 199191 h 494912"/>
                  <a:gd name="connsiteX100" fmla="*/ 882573 w 1401643"/>
                  <a:gd name="connsiteY100" fmla="*/ 196126 h 494912"/>
                  <a:gd name="connsiteX101" fmla="*/ 882573 w 1401643"/>
                  <a:gd name="connsiteY101" fmla="*/ 105724 h 494912"/>
                  <a:gd name="connsiteX102" fmla="*/ 874872 w 1401643"/>
                  <a:gd name="connsiteY102" fmla="*/ 79676 h 494912"/>
                  <a:gd name="connsiteX103" fmla="*/ 850228 w 1401643"/>
                  <a:gd name="connsiteY103" fmla="*/ 72015 h 494912"/>
                  <a:gd name="connsiteX104" fmla="*/ 817882 w 1401643"/>
                  <a:gd name="connsiteY104" fmla="*/ 84273 h 494912"/>
                  <a:gd name="connsiteX105" fmla="*/ 807100 w 1401643"/>
                  <a:gd name="connsiteY105" fmla="*/ 122579 h 494912"/>
                  <a:gd name="connsiteX106" fmla="*/ 807100 w 1401643"/>
                  <a:gd name="connsiteY106" fmla="*/ 194594 h 494912"/>
                  <a:gd name="connsiteX107" fmla="*/ 785537 w 1401643"/>
                  <a:gd name="connsiteY107" fmla="*/ 194594 h 494912"/>
                  <a:gd name="connsiteX108" fmla="*/ 785537 w 1401643"/>
                  <a:gd name="connsiteY108" fmla="*/ 0 h 494912"/>
                  <a:gd name="connsiteX109" fmla="*/ 807100 w 1401643"/>
                  <a:gd name="connsiteY109" fmla="*/ 0 h 494912"/>
                  <a:gd name="connsiteX110" fmla="*/ 807100 w 1401643"/>
                  <a:gd name="connsiteY110" fmla="*/ 59757 h 494912"/>
                  <a:gd name="connsiteX111" fmla="*/ 805560 w 1401643"/>
                  <a:gd name="connsiteY111" fmla="*/ 78144 h 494912"/>
                  <a:gd name="connsiteX112" fmla="*/ 807100 w 1401643"/>
                  <a:gd name="connsiteY112" fmla="*/ 78144 h 494912"/>
                  <a:gd name="connsiteX113" fmla="*/ 825584 w 1401643"/>
                  <a:gd name="connsiteY113" fmla="*/ 62822 h 494912"/>
                  <a:gd name="connsiteX114" fmla="*/ 851768 w 1401643"/>
                  <a:gd name="connsiteY114" fmla="*/ 56693 h 494912"/>
                  <a:gd name="connsiteX115" fmla="*/ 890275 w 1401643"/>
                  <a:gd name="connsiteY115" fmla="*/ 68951 h 494912"/>
                  <a:gd name="connsiteX116" fmla="*/ 902597 w 1401643"/>
                  <a:gd name="connsiteY116" fmla="*/ 107257 h 494912"/>
                  <a:gd name="connsiteX117" fmla="*/ 902597 w 1401643"/>
                  <a:gd name="connsiteY117" fmla="*/ 197659 h 494912"/>
                  <a:gd name="connsiteX118" fmla="*/ 882573 w 1401643"/>
                  <a:gd name="connsiteY118" fmla="*/ 197659 h 494912"/>
                  <a:gd name="connsiteX119" fmla="*/ 1036600 w 1401643"/>
                  <a:gd name="connsiteY119" fmla="*/ 159353 h 494912"/>
                  <a:gd name="connsiteX120" fmla="*/ 1022738 w 1401643"/>
                  <a:gd name="connsiteY120" fmla="*/ 188465 h 494912"/>
                  <a:gd name="connsiteX121" fmla="*/ 982691 w 1401643"/>
                  <a:gd name="connsiteY121" fmla="*/ 199191 h 494912"/>
                  <a:gd name="connsiteX122" fmla="*/ 939563 w 1401643"/>
                  <a:gd name="connsiteY122" fmla="*/ 189997 h 494912"/>
                  <a:gd name="connsiteX123" fmla="*/ 939563 w 1401643"/>
                  <a:gd name="connsiteY123" fmla="*/ 170078 h 494912"/>
                  <a:gd name="connsiteX124" fmla="*/ 961127 w 1401643"/>
                  <a:gd name="connsiteY124" fmla="*/ 177740 h 494912"/>
                  <a:gd name="connsiteX125" fmla="*/ 982691 w 1401643"/>
                  <a:gd name="connsiteY125" fmla="*/ 180804 h 494912"/>
                  <a:gd name="connsiteX126" fmla="*/ 1008875 w 1401643"/>
                  <a:gd name="connsiteY126" fmla="*/ 176207 h 494912"/>
                  <a:gd name="connsiteX127" fmla="*/ 1018117 w 1401643"/>
                  <a:gd name="connsiteY127" fmla="*/ 160885 h 494912"/>
                  <a:gd name="connsiteX128" fmla="*/ 1010416 w 1401643"/>
                  <a:gd name="connsiteY128" fmla="*/ 147095 h 494912"/>
                  <a:gd name="connsiteX129" fmla="*/ 982691 w 1401643"/>
                  <a:gd name="connsiteY129" fmla="*/ 133305 h 494912"/>
                  <a:gd name="connsiteX130" fmla="*/ 954966 w 1401643"/>
                  <a:gd name="connsiteY130" fmla="*/ 121047 h 494912"/>
                  <a:gd name="connsiteX131" fmla="*/ 942644 w 1401643"/>
                  <a:gd name="connsiteY131" fmla="*/ 108789 h 494912"/>
                  <a:gd name="connsiteX132" fmla="*/ 938023 w 1401643"/>
                  <a:gd name="connsiteY132" fmla="*/ 91934 h 494912"/>
                  <a:gd name="connsiteX133" fmla="*/ 951885 w 1401643"/>
                  <a:gd name="connsiteY133" fmla="*/ 65886 h 494912"/>
                  <a:gd name="connsiteX134" fmla="*/ 990392 w 1401643"/>
                  <a:gd name="connsiteY134" fmla="*/ 56693 h 494912"/>
                  <a:gd name="connsiteX135" fmla="*/ 1035060 w 1401643"/>
                  <a:gd name="connsiteY135" fmla="*/ 65886 h 494912"/>
                  <a:gd name="connsiteX136" fmla="*/ 1027359 w 1401643"/>
                  <a:gd name="connsiteY136" fmla="*/ 82741 h 494912"/>
                  <a:gd name="connsiteX137" fmla="*/ 988852 w 1401643"/>
                  <a:gd name="connsiteY137" fmla="*/ 73547 h 494912"/>
                  <a:gd name="connsiteX138" fmla="*/ 965748 w 1401643"/>
                  <a:gd name="connsiteY138" fmla="*/ 78144 h 494912"/>
                  <a:gd name="connsiteX139" fmla="*/ 958047 w 1401643"/>
                  <a:gd name="connsiteY139" fmla="*/ 90402 h 494912"/>
                  <a:gd name="connsiteX140" fmla="*/ 961127 w 1401643"/>
                  <a:gd name="connsiteY140" fmla="*/ 99595 h 494912"/>
                  <a:gd name="connsiteX141" fmla="*/ 970369 w 1401643"/>
                  <a:gd name="connsiteY141" fmla="*/ 107257 h 494912"/>
                  <a:gd name="connsiteX142" fmla="*/ 995013 w 1401643"/>
                  <a:gd name="connsiteY142" fmla="*/ 117982 h 494912"/>
                  <a:gd name="connsiteX143" fmla="*/ 1028899 w 1401643"/>
                  <a:gd name="connsiteY143" fmla="*/ 136369 h 494912"/>
                  <a:gd name="connsiteX144" fmla="*/ 1036600 w 1401643"/>
                  <a:gd name="connsiteY144" fmla="*/ 159353 h 494912"/>
                  <a:gd name="connsiteX145" fmla="*/ 1130556 w 1401643"/>
                  <a:gd name="connsiteY145" fmla="*/ 199191 h 494912"/>
                  <a:gd name="connsiteX146" fmla="*/ 1081268 w 1401643"/>
                  <a:gd name="connsiteY146" fmla="*/ 180804 h 494912"/>
                  <a:gd name="connsiteX147" fmla="*/ 1062785 w 1401643"/>
                  <a:gd name="connsiteY147" fmla="*/ 128708 h 494912"/>
                  <a:gd name="connsiteX148" fmla="*/ 1079728 w 1401643"/>
                  <a:gd name="connsiteY148" fmla="*/ 75080 h 494912"/>
                  <a:gd name="connsiteX149" fmla="*/ 1124396 w 1401643"/>
                  <a:gd name="connsiteY149" fmla="*/ 55161 h 494912"/>
                  <a:gd name="connsiteX150" fmla="*/ 1165983 w 1401643"/>
                  <a:gd name="connsiteY150" fmla="*/ 72015 h 494912"/>
                  <a:gd name="connsiteX151" fmla="*/ 1181385 w 1401643"/>
                  <a:gd name="connsiteY151" fmla="*/ 117982 h 494912"/>
                  <a:gd name="connsiteX152" fmla="*/ 1181385 w 1401643"/>
                  <a:gd name="connsiteY152" fmla="*/ 131772 h 494912"/>
                  <a:gd name="connsiteX153" fmla="*/ 1085889 w 1401643"/>
                  <a:gd name="connsiteY153" fmla="*/ 131772 h 494912"/>
                  <a:gd name="connsiteX154" fmla="*/ 1098211 w 1401643"/>
                  <a:gd name="connsiteY154" fmla="*/ 168546 h 494912"/>
                  <a:gd name="connsiteX155" fmla="*/ 1132097 w 1401643"/>
                  <a:gd name="connsiteY155" fmla="*/ 180804 h 494912"/>
                  <a:gd name="connsiteX156" fmla="*/ 1176765 w 1401643"/>
                  <a:gd name="connsiteY156" fmla="*/ 171611 h 494912"/>
                  <a:gd name="connsiteX157" fmla="*/ 1176765 w 1401643"/>
                  <a:gd name="connsiteY157" fmla="*/ 189997 h 494912"/>
                  <a:gd name="connsiteX158" fmla="*/ 1155201 w 1401643"/>
                  <a:gd name="connsiteY158" fmla="*/ 196126 h 494912"/>
                  <a:gd name="connsiteX159" fmla="*/ 1130556 w 1401643"/>
                  <a:gd name="connsiteY159" fmla="*/ 199191 h 494912"/>
                  <a:gd name="connsiteX160" fmla="*/ 1124396 w 1401643"/>
                  <a:gd name="connsiteY160" fmla="*/ 73547 h 494912"/>
                  <a:gd name="connsiteX161" fmla="*/ 1098211 w 1401643"/>
                  <a:gd name="connsiteY161" fmla="*/ 84273 h 494912"/>
                  <a:gd name="connsiteX162" fmla="*/ 1085889 w 1401643"/>
                  <a:gd name="connsiteY162" fmla="*/ 114918 h 494912"/>
                  <a:gd name="connsiteX163" fmla="*/ 1158281 w 1401643"/>
                  <a:gd name="connsiteY163" fmla="*/ 114918 h 494912"/>
                  <a:gd name="connsiteX164" fmla="*/ 1149040 w 1401643"/>
                  <a:gd name="connsiteY164" fmla="*/ 84273 h 494912"/>
                  <a:gd name="connsiteX165" fmla="*/ 1124396 w 1401643"/>
                  <a:gd name="connsiteY165" fmla="*/ 73547 h 494912"/>
                  <a:gd name="connsiteX166" fmla="*/ 1215271 w 1401643"/>
                  <a:gd name="connsiteY166" fmla="*/ 19919 h 494912"/>
                  <a:gd name="connsiteX167" fmla="*/ 1218352 w 1401643"/>
                  <a:gd name="connsiteY167" fmla="*/ 9193 h 494912"/>
                  <a:gd name="connsiteX168" fmla="*/ 1227593 w 1401643"/>
                  <a:gd name="connsiteY168" fmla="*/ 6129 h 494912"/>
                  <a:gd name="connsiteX169" fmla="*/ 1236835 w 1401643"/>
                  <a:gd name="connsiteY169" fmla="*/ 9193 h 494912"/>
                  <a:gd name="connsiteX170" fmla="*/ 1239916 w 1401643"/>
                  <a:gd name="connsiteY170" fmla="*/ 19919 h 494912"/>
                  <a:gd name="connsiteX171" fmla="*/ 1236835 w 1401643"/>
                  <a:gd name="connsiteY171" fmla="*/ 30645 h 494912"/>
                  <a:gd name="connsiteX172" fmla="*/ 1227593 w 1401643"/>
                  <a:gd name="connsiteY172" fmla="*/ 33709 h 494912"/>
                  <a:gd name="connsiteX173" fmla="*/ 1218352 w 1401643"/>
                  <a:gd name="connsiteY173" fmla="*/ 30645 h 494912"/>
                  <a:gd name="connsiteX174" fmla="*/ 1215271 w 1401643"/>
                  <a:gd name="connsiteY174" fmla="*/ 19919 h 494912"/>
                  <a:gd name="connsiteX175" fmla="*/ 1238375 w 1401643"/>
                  <a:gd name="connsiteY175" fmla="*/ 196126 h 494912"/>
                  <a:gd name="connsiteX176" fmla="*/ 1216812 w 1401643"/>
                  <a:gd name="connsiteY176" fmla="*/ 196126 h 494912"/>
                  <a:gd name="connsiteX177" fmla="*/ 1216812 w 1401643"/>
                  <a:gd name="connsiteY177" fmla="*/ 56693 h 494912"/>
                  <a:gd name="connsiteX178" fmla="*/ 1238375 w 1401643"/>
                  <a:gd name="connsiteY178" fmla="*/ 56693 h 494912"/>
                  <a:gd name="connsiteX179" fmla="*/ 1238375 w 1401643"/>
                  <a:gd name="connsiteY179" fmla="*/ 196126 h 494912"/>
                  <a:gd name="connsiteX180" fmla="*/ 1378540 w 1401643"/>
                  <a:gd name="connsiteY180" fmla="*/ 196126 h 494912"/>
                  <a:gd name="connsiteX181" fmla="*/ 1378540 w 1401643"/>
                  <a:gd name="connsiteY181" fmla="*/ 105724 h 494912"/>
                  <a:gd name="connsiteX182" fmla="*/ 1370838 w 1401643"/>
                  <a:gd name="connsiteY182" fmla="*/ 79676 h 494912"/>
                  <a:gd name="connsiteX183" fmla="*/ 1346194 w 1401643"/>
                  <a:gd name="connsiteY183" fmla="*/ 72015 h 494912"/>
                  <a:gd name="connsiteX184" fmla="*/ 1313848 w 1401643"/>
                  <a:gd name="connsiteY184" fmla="*/ 84273 h 494912"/>
                  <a:gd name="connsiteX185" fmla="*/ 1303066 w 1401643"/>
                  <a:gd name="connsiteY185" fmla="*/ 122579 h 494912"/>
                  <a:gd name="connsiteX186" fmla="*/ 1303066 w 1401643"/>
                  <a:gd name="connsiteY186" fmla="*/ 194594 h 494912"/>
                  <a:gd name="connsiteX187" fmla="*/ 1281503 w 1401643"/>
                  <a:gd name="connsiteY187" fmla="*/ 194594 h 494912"/>
                  <a:gd name="connsiteX188" fmla="*/ 1281503 w 1401643"/>
                  <a:gd name="connsiteY188" fmla="*/ 55161 h 494912"/>
                  <a:gd name="connsiteX189" fmla="*/ 1298446 w 1401643"/>
                  <a:gd name="connsiteY189" fmla="*/ 55161 h 494912"/>
                  <a:gd name="connsiteX190" fmla="*/ 1301526 w 1401643"/>
                  <a:gd name="connsiteY190" fmla="*/ 73547 h 494912"/>
                  <a:gd name="connsiteX191" fmla="*/ 1303066 w 1401643"/>
                  <a:gd name="connsiteY191" fmla="*/ 73547 h 494912"/>
                  <a:gd name="connsiteX192" fmla="*/ 1321550 w 1401643"/>
                  <a:gd name="connsiteY192" fmla="*/ 58225 h 494912"/>
                  <a:gd name="connsiteX193" fmla="*/ 1347734 w 1401643"/>
                  <a:gd name="connsiteY193" fmla="*/ 52096 h 494912"/>
                  <a:gd name="connsiteX194" fmla="*/ 1386241 w 1401643"/>
                  <a:gd name="connsiteY194" fmla="*/ 64354 h 494912"/>
                  <a:gd name="connsiteX195" fmla="*/ 1398563 w 1401643"/>
                  <a:gd name="connsiteY195" fmla="*/ 102660 h 494912"/>
                  <a:gd name="connsiteX196" fmla="*/ 1398563 w 1401643"/>
                  <a:gd name="connsiteY196" fmla="*/ 193062 h 494912"/>
                  <a:gd name="connsiteX197" fmla="*/ 1378540 w 1401643"/>
                  <a:gd name="connsiteY197" fmla="*/ 193062 h 494912"/>
                  <a:gd name="connsiteX198" fmla="*/ 536013 w 1401643"/>
                  <a:gd name="connsiteY198" fmla="*/ 450478 h 494912"/>
                  <a:gd name="connsiteX199" fmla="*/ 520610 w 1401643"/>
                  <a:gd name="connsiteY199" fmla="*/ 484187 h 494912"/>
                  <a:gd name="connsiteX200" fmla="*/ 474402 w 1401643"/>
                  <a:gd name="connsiteY200" fmla="*/ 494913 h 494912"/>
                  <a:gd name="connsiteX201" fmla="*/ 448218 w 1401643"/>
                  <a:gd name="connsiteY201" fmla="*/ 493380 h 494912"/>
                  <a:gd name="connsiteX202" fmla="*/ 428194 w 1401643"/>
                  <a:gd name="connsiteY202" fmla="*/ 487252 h 494912"/>
                  <a:gd name="connsiteX203" fmla="*/ 428194 w 1401643"/>
                  <a:gd name="connsiteY203" fmla="*/ 455075 h 494912"/>
                  <a:gd name="connsiteX204" fmla="*/ 452839 w 1401643"/>
                  <a:gd name="connsiteY204" fmla="*/ 464268 h 494912"/>
                  <a:gd name="connsiteX205" fmla="*/ 475943 w 1401643"/>
                  <a:gd name="connsiteY205" fmla="*/ 467332 h 494912"/>
                  <a:gd name="connsiteX206" fmla="*/ 497506 w 1401643"/>
                  <a:gd name="connsiteY206" fmla="*/ 455075 h 494912"/>
                  <a:gd name="connsiteX207" fmla="*/ 494426 w 1401643"/>
                  <a:gd name="connsiteY207" fmla="*/ 447413 h 494912"/>
                  <a:gd name="connsiteX208" fmla="*/ 485184 w 1401643"/>
                  <a:gd name="connsiteY208" fmla="*/ 441284 h 494912"/>
                  <a:gd name="connsiteX209" fmla="*/ 466701 w 1401643"/>
                  <a:gd name="connsiteY209" fmla="*/ 433623 h 494912"/>
                  <a:gd name="connsiteX210" fmla="*/ 442057 w 1401643"/>
                  <a:gd name="connsiteY210" fmla="*/ 421365 h 494912"/>
                  <a:gd name="connsiteX211" fmla="*/ 431275 w 1401643"/>
                  <a:gd name="connsiteY211" fmla="*/ 407575 h 494912"/>
                  <a:gd name="connsiteX212" fmla="*/ 428194 w 1401643"/>
                  <a:gd name="connsiteY212" fmla="*/ 389188 h 494912"/>
                  <a:gd name="connsiteX213" fmla="*/ 443597 w 1401643"/>
                  <a:gd name="connsiteY213" fmla="*/ 360076 h 494912"/>
                  <a:gd name="connsiteX214" fmla="*/ 485184 w 1401643"/>
                  <a:gd name="connsiteY214" fmla="*/ 349350 h 494912"/>
                  <a:gd name="connsiteX215" fmla="*/ 534473 w 1401643"/>
                  <a:gd name="connsiteY215" fmla="*/ 360076 h 494912"/>
                  <a:gd name="connsiteX216" fmla="*/ 522151 w 1401643"/>
                  <a:gd name="connsiteY216" fmla="*/ 387656 h 494912"/>
                  <a:gd name="connsiteX217" fmla="*/ 502127 w 1401643"/>
                  <a:gd name="connsiteY217" fmla="*/ 379995 h 494912"/>
                  <a:gd name="connsiteX218" fmla="*/ 483644 w 1401643"/>
                  <a:gd name="connsiteY218" fmla="*/ 376930 h 494912"/>
                  <a:gd name="connsiteX219" fmla="*/ 466701 w 1401643"/>
                  <a:gd name="connsiteY219" fmla="*/ 386124 h 494912"/>
                  <a:gd name="connsiteX220" fmla="*/ 472862 w 1401643"/>
                  <a:gd name="connsiteY220" fmla="*/ 395317 h 494912"/>
                  <a:gd name="connsiteX221" fmla="*/ 497506 w 1401643"/>
                  <a:gd name="connsiteY221" fmla="*/ 406043 h 494912"/>
                  <a:gd name="connsiteX222" fmla="*/ 522151 w 1401643"/>
                  <a:gd name="connsiteY222" fmla="*/ 418301 h 494912"/>
                  <a:gd name="connsiteX223" fmla="*/ 532933 w 1401643"/>
                  <a:gd name="connsiteY223" fmla="*/ 432091 h 494912"/>
                  <a:gd name="connsiteX224" fmla="*/ 536013 w 1401643"/>
                  <a:gd name="connsiteY224" fmla="*/ 450478 h 494912"/>
                  <a:gd name="connsiteX225" fmla="*/ 625349 w 1401643"/>
                  <a:gd name="connsiteY225" fmla="*/ 464268 h 494912"/>
                  <a:gd name="connsiteX226" fmla="*/ 649993 w 1401643"/>
                  <a:gd name="connsiteY226" fmla="*/ 459671 h 494912"/>
                  <a:gd name="connsiteX227" fmla="*/ 649993 w 1401643"/>
                  <a:gd name="connsiteY227" fmla="*/ 488784 h 494912"/>
                  <a:gd name="connsiteX228" fmla="*/ 614567 w 1401643"/>
                  <a:gd name="connsiteY228" fmla="*/ 494913 h 494912"/>
                  <a:gd name="connsiteX229" fmla="*/ 580681 w 1401643"/>
                  <a:gd name="connsiteY229" fmla="*/ 482655 h 494912"/>
                  <a:gd name="connsiteX230" fmla="*/ 569899 w 1401643"/>
                  <a:gd name="connsiteY230" fmla="*/ 447413 h 494912"/>
                  <a:gd name="connsiteX231" fmla="*/ 569899 w 1401643"/>
                  <a:gd name="connsiteY231" fmla="*/ 378463 h 494912"/>
                  <a:gd name="connsiteX232" fmla="*/ 551416 w 1401643"/>
                  <a:gd name="connsiteY232" fmla="*/ 378463 h 494912"/>
                  <a:gd name="connsiteX233" fmla="*/ 551416 w 1401643"/>
                  <a:gd name="connsiteY233" fmla="*/ 361608 h 494912"/>
                  <a:gd name="connsiteX234" fmla="*/ 572980 w 1401643"/>
                  <a:gd name="connsiteY234" fmla="*/ 349350 h 494912"/>
                  <a:gd name="connsiteX235" fmla="*/ 583761 w 1401643"/>
                  <a:gd name="connsiteY235" fmla="*/ 320238 h 494912"/>
                  <a:gd name="connsiteX236" fmla="*/ 608406 w 1401643"/>
                  <a:gd name="connsiteY236" fmla="*/ 320238 h 494912"/>
                  <a:gd name="connsiteX237" fmla="*/ 608406 w 1401643"/>
                  <a:gd name="connsiteY237" fmla="*/ 350882 h 494912"/>
                  <a:gd name="connsiteX238" fmla="*/ 648453 w 1401643"/>
                  <a:gd name="connsiteY238" fmla="*/ 350882 h 494912"/>
                  <a:gd name="connsiteX239" fmla="*/ 648453 w 1401643"/>
                  <a:gd name="connsiteY239" fmla="*/ 379995 h 494912"/>
                  <a:gd name="connsiteX240" fmla="*/ 608406 w 1401643"/>
                  <a:gd name="connsiteY240" fmla="*/ 379995 h 494912"/>
                  <a:gd name="connsiteX241" fmla="*/ 608406 w 1401643"/>
                  <a:gd name="connsiteY241" fmla="*/ 448946 h 494912"/>
                  <a:gd name="connsiteX242" fmla="*/ 613027 w 1401643"/>
                  <a:gd name="connsiteY242" fmla="*/ 461204 h 494912"/>
                  <a:gd name="connsiteX243" fmla="*/ 625349 w 1401643"/>
                  <a:gd name="connsiteY243" fmla="*/ 464268 h 494912"/>
                  <a:gd name="connsiteX244" fmla="*/ 768594 w 1401643"/>
                  <a:gd name="connsiteY244" fmla="*/ 491848 h 494912"/>
                  <a:gd name="connsiteX245" fmla="*/ 760892 w 1401643"/>
                  <a:gd name="connsiteY245" fmla="*/ 471929 h 494912"/>
                  <a:gd name="connsiteX246" fmla="*/ 759352 w 1401643"/>
                  <a:gd name="connsiteY246" fmla="*/ 471929 h 494912"/>
                  <a:gd name="connsiteX247" fmla="*/ 739329 w 1401643"/>
                  <a:gd name="connsiteY247" fmla="*/ 488784 h 494912"/>
                  <a:gd name="connsiteX248" fmla="*/ 711604 w 1401643"/>
                  <a:gd name="connsiteY248" fmla="*/ 493380 h 494912"/>
                  <a:gd name="connsiteX249" fmla="*/ 679258 w 1401643"/>
                  <a:gd name="connsiteY249" fmla="*/ 481123 h 494912"/>
                  <a:gd name="connsiteX250" fmla="*/ 666936 w 1401643"/>
                  <a:gd name="connsiteY250" fmla="*/ 447413 h 494912"/>
                  <a:gd name="connsiteX251" fmla="*/ 682339 w 1401643"/>
                  <a:gd name="connsiteY251" fmla="*/ 413704 h 494912"/>
                  <a:gd name="connsiteX252" fmla="*/ 730087 w 1401643"/>
                  <a:gd name="connsiteY252" fmla="*/ 401446 h 494912"/>
                  <a:gd name="connsiteX253" fmla="*/ 754731 w 1401643"/>
                  <a:gd name="connsiteY253" fmla="*/ 401446 h 494912"/>
                  <a:gd name="connsiteX254" fmla="*/ 754731 w 1401643"/>
                  <a:gd name="connsiteY254" fmla="*/ 395317 h 494912"/>
                  <a:gd name="connsiteX255" fmla="*/ 733167 w 1401643"/>
                  <a:gd name="connsiteY255" fmla="*/ 373866 h 494912"/>
                  <a:gd name="connsiteX256" fmla="*/ 693121 w 1401643"/>
                  <a:gd name="connsiteY256" fmla="*/ 384592 h 494912"/>
                  <a:gd name="connsiteX257" fmla="*/ 680798 w 1401643"/>
                  <a:gd name="connsiteY257" fmla="*/ 358544 h 494912"/>
                  <a:gd name="connsiteX258" fmla="*/ 734708 w 1401643"/>
                  <a:gd name="connsiteY258" fmla="*/ 346286 h 494912"/>
                  <a:gd name="connsiteX259" fmla="*/ 777835 w 1401643"/>
                  <a:gd name="connsiteY259" fmla="*/ 358544 h 494912"/>
                  <a:gd name="connsiteX260" fmla="*/ 793238 w 1401643"/>
                  <a:gd name="connsiteY260" fmla="*/ 396850 h 494912"/>
                  <a:gd name="connsiteX261" fmla="*/ 793238 w 1401643"/>
                  <a:gd name="connsiteY261" fmla="*/ 491848 h 494912"/>
                  <a:gd name="connsiteX262" fmla="*/ 768594 w 1401643"/>
                  <a:gd name="connsiteY262" fmla="*/ 491848 h 494912"/>
                  <a:gd name="connsiteX263" fmla="*/ 694661 w 1401643"/>
                  <a:gd name="connsiteY263" fmla="*/ 314109 h 494912"/>
                  <a:gd name="connsiteX264" fmla="*/ 699282 w 1401643"/>
                  <a:gd name="connsiteY264" fmla="*/ 301851 h 494912"/>
                  <a:gd name="connsiteX265" fmla="*/ 711604 w 1401643"/>
                  <a:gd name="connsiteY265" fmla="*/ 297254 h 494912"/>
                  <a:gd name="connsiteX266" fmla="*/ 725466 w 1401643"/>
                  <a:gd name="connsiteY266" fmla="*/ 301851 h 494912"/>
                  <a:gd name="connsiteX267" fmla="*/ 730087 w 1401643"/>
                  <a:gd name="connsiteY267" fmla="*/ 314109 h 494912"/>
                  <a:gd name="connsiteX268" fmla="*/ 725466 w 1401643"/>
                  <a:gd name="connsiteY268" fmla="*/ 326367 h 494912"/>
                  <a:gd name="connsiteX269" fmla="*/ 711604 w 1401643"/>
                  <a:gd name="connsiteY269" fmla="*/ 330963 h 494912"/>
                  <a:gd name="connsiteX270" fmla="*/ 699282 w 1401643"/>
                  <a:gd name="connsiteY270" fmla="*/ 326367 h 494912"/>
                  <a:gd name="connsiteX271" fmla="*/ 694661 w 1401643"/>
                  <a:gd name="connsiteY271" fmla="*/ 314109 h 494912"/>
                  <a:gd name="connsiteX272" fmla="*/ 757812 w 1401643"/>
                  <a:gd name="connsiteY272" fmla="*/ 425962 h 494912"/>
                  <a:gd name="connsiteX273" fmla="*/ 742409 w 1401643"/>
                  <a:gd name="connsiteY273" fmla="*/ 425962 h 494912"/>
                  <a:gd name="connsiteX274" fmla="*/ 717765 w 1401643"/>
                  <a:gd name="connsiteY274" fmla="*/ 432091 h 494912"/>
                  <a:gd name="connsiteX275" fmla="*/ 710063 w 1401643"/>
                  <a:gd name="connsiteY275" fmla="*/ 448946 h 494912"/>
                  <a:gd name="connsiteX276" fmla="*/ 728547 w 1401643"/>
                  <a:gd name="connsiteY276" fmla="*/ 465800 h 494912"/>
                  <a:gd name="connsiteX277" fmla="*/ 750110 w 1401643"/>
                  <a:gd name="connsiteY277" fmla="*/ 458139 h 494912"/>
                  <a:gd name="connsiteX278" fmla="*/ 757812 w 1401643"/>
                  <a:gd name="connsiteY278" fmla="*/ 438220 h 494912"/>
                  <a:gd name="connsiteX279" fmla="*/ 757812 w 1401643"/>
                  <a:gd name="connsiteY279" fmla="*/ 425962 h 494912"/>
                  <a:gd name="connsiteX280" fmla="*/ 745490 w 1401643"/>
                  <a:gd name="connsiteY280" fmla="*/ 314109 h 494912"/>
                  <a:gd name="connsiteX281" fmla="*/ 750110 w 1401643"/>
                  <a:gd name="connsiteY281" fmla="*/ 301851 h 494912"/>
                  <a:gd name="connsiteX282" fmla="*/ 762433 w 1401643"/>
                  <a:gd name="connsiteY282" fmla="*/ 297254 h 494912"/>
                  <a:gd name="connsiteX283" fmla="*/ 776295 w 1401643"/>
                  <a:gd name="connsiteY283" fmla="*/ 301851 h 494912"/>
                  <a:gd name="connsiteX284" fmla="*/ 780916 w 1401643"/>
                  <a:gd name="connsiteY284" fmla="*/ 314109 h 494912"/>
                  <a:gd name="connsiteX285" fmla="*/ 776295 w 1401643"/>
                  <a:gd name="connsiteY285" fmla="*/ 326367 h 494912"/>
                  <a:gd name="connsiteX286" fmla="*/ 763973 w 1401643"/>
                  <a:gd name="connsiteY286" fmla="*/ 330963 h 494912"/>
                  <a:gd name="connsiteX287" fmla="*/ 751651 w 1401643"/>
                  <a:gd name="connsiteY287" fmla="*/ 326367 h 494912"/>
                  <a:gd name="connsiteX288" fmla="*/ 745490 w 1401643"/>
                  <a:gd name="connsiteY288" fmla="*/ 314109 h 494912"/>
                  <a:gd name="connsiteX289" fmla="*/ 914919 w 1401643"/>
                  <a:gd name="connsiteY289" fmla="*/ 347818 h 494912"/>
                  <a:gd name="connsiteX290" fmla="*/ 928781 w 1401643"/>
                  <a:gd name="connsiteY290" fmla="*/ 349350 h 494912"/>
                  <a:gd name="connsiteX291" fmla="*/ 925701 w 1401643"/>
                  <a:gd name="connsiteY291" fmla="*/ 386124 h 494912"/>
                  <a:gd name="connsiteX292" fmla="*/ 914919 w 1401643"/>
                  <a:gd name="connsiteY292" fmla="*/ 384592 h 494912"/>
                  <a:gd name="connsiteX293" fmla="*/ 885654 w 1401643"/>
                  <a:gd name="connsiteY293" fmla="*/ 393785 h 494912"/>
                  <a:gd name="connsiteX294" fmla="*/ 874872 w 1401643"/>
                  <a:gd name="connsiteY294" fmla="*/ 419833 h 494912"/>
                  <a:gd name="connsiteX295" fmla="*/ 874872 w 1401643"/>
                  <a:gd name="connsiteY295" fmla="*/ 491848 h 494912"/>
                  <a:gd name="connsiteX296" fmla="*/ 836365 w 1401643"/>
                  <a:gd name="connsiteY296" fmla="*/ 491848 h 494912"/>
                  <a:gd name="connsiteX297" fmla="*/ 836365 w 1401643"/>
                  <a:gd name="connsiteY297" fmla="*/ 350882 h 494912"/>
                  <a:gd name="connsiteX298" fmla="*/ 865630 w 1401643"/>
                  <a:gd name="connsiteY298" fmla="*/ 350882 h 494912"/>
                  <a:gd name="connsiteX299" fmla="*/ 871792 w 1401643"/>
                  <a:gd name="connsiteY299" fmla="*/ 375398 h 494912"/>
                  <a:gd name="connsiteX300" fmla="*/ 873332 w 1401643"/>
                  <a:gd name="connsiteY300" fmla="*/ 375398 h 494912"/>
                  <a:gd name="connsiteX301" fmla="*/ 891815 w 1401643"/>
                  <a:gd name="connsiteY301" fmla="*/ 355479 h 494912"/>
                  <a:gd name="connsiteX302" fmla="*/ 914919 w 1401643"/>
                  <a:gd name="connsiteY302" fmla="*/ 347818 h 494912"/>
                  <a:gd name="connsiteX303" fmla="*/ 991932 w 1401643"/>
                  <a:gd name="connsiteY303" fmla="*/ 415236 h 494912"/>
                  <a:gd name="connsiteX304" fmla="*/ 1008875 w 1401643"/>
                  <a:gd name="connsiteY304" fmla="*/ 393785 h 494912"/>
                  <a:gd name="connsiteX305" fmla="*/ 1048922 w 1401643"/>
                  <a:gd name="connsiteY305" fmla="*/ 350882 h 494912"/>
                  <a:gd name="connsiteX306" fmla="*/ 1092050 w 1401643"/>
                  <a:gd name="connsiteY306" fmla="*/ 350882 h 494912"/>
                  <a:gd name="connsiteX307" fmla="*/ 1035060 w 1401643"/>
                  <a:gd name="connsiteY307" fmla="*/ 412172 h 494912"/>
                  <a:gd name="connsiteX308" fmla="*/ 1095130 w 1401643"/>
                  <a:gd name="connsiteY308" fmla="*/ 491848 h 494912"/>
                  <a:gd name="connsiteX309" fmla="*/ 1050463 w 1401643"/>
                  <a:gd name="connsiteY309" fmla="*/ 491848 h 494912"/>
                  <a:gd name="connsiteX310" fmla="*/ 1008875 w 1401643"/>
                  <a:gd name="connsiteY310" fmla="*/ 435156 h 494912"/>
                  <a:gd name="connsiteX311" fmla="*/ 991932 w 1401643"/>
                  <a:gd name="connsiteY311" fmla="*/ 448946 h 494912"/>
                  <a:gd name="connsiteX312" fmla="*/ 991932 w 1401643"/>
                  <a:gd name="connsiteY312" fmla="*/ 493380 h 494912"/>
                  <a:gd name="connsiteX313" fmla="*/ 953426 w 1401643"/>
                  <a:gd name="connsiteY313" fmla="*/ 493380 h 494912"/>
                  <a:gd name="connsiteX314" fmla="*/ 953426 w 1401643"/>
                  <a:gd name="connsiteY314" fmla="*/ 295722 h 494912"/>
                  <a:gd name="connsiteX315" fmla="*/ 991932 w 1401643"/>
                  <a:gd name="connsiteY315" fmla="*/ 295722 h 494912"/>
                  <a:gd name="connsiteX316" fmla="*/ 991932 w 1401643"/>
                  <a:gd name="connsiteY316" fmla="*/ 383059 h 494912"/>
                  <a:gd name="connsiteX317" fmla="*/ 991932 w 1401643"/>
                  <a:gd name="connsiteY317" fmla="*/ 415236 h 494912"/>
                  <a:gd name="connsiteX318" fmla="*/ 991932 w 1401643"/>
                  <a:gd name="connsiteY318" fmla="*/ 415236 h 494912"/>
                  <a:gd name="connsiteX319" fmla="*/ 1179845 w 1401643"/>
                  <a:gd name="connsiteY319" fmla="*/ 494913 h 494912"/>
                  <a:gd name="connsiteX320" fmla="*/ 1125936 w 1401643"/>
                  <a:gd name="connsiteY320" fmla="*/ 476526 h 494912"/>
                  <a:gd name="connsiteX321" fmla="*/ 1105912 w 1401643"/>
                  <a:gd name="connsiteY321" fmla="*/ 422898 h 494912"/>
                  <a:gd name="connsiteX322" fmla="*/ 1124396 w 1401643"/>
                  <a:gd name="connsiteY322" fmla="*/ 367737 h 494912"/>
                  <a:gd name="connsiteX323" fmla="*/ 1173684 w 1401643"/>
                  <a:gd name="connsiteY323" fmla="*/ 347818 h 494912"/>
                  <a:gd name="connsiteX324" fmla="*/ 1219892 w 1401643"/>
                  <a:gd name="connsiteY324" fmla="*/ 364672 h 494912"/>
                  <a:gd name="connsiteX325" fmla="*/ 1236835 w 1401643"/>
                  <a:gd name="connsiteY325" fmla="*/ 412172 h 494912"/>
                  <a:gd name="connsiteX326" fmla="*/ 1236835 w 1401643"/>
                  <a:gd name="connsiteY326" fmla="*/ 430559 h 494912"/>
                  <a:gd name="connsiteX327" fmla="*/ 1144419 w 1401643"/>
                  <a:gd name="connsiteY327" fmla="*/ 430559 h 494912"/>
                  <a:gd name="connsiteX328" fmla="*/ 1153660 w 1401643"/>
                  <a:gd name="connsiteY328" fmla="*/ 456607 h 494912"/>
                  <a:gd name="connsiteX329" fmla="*/ 1179845 w 1401643"/>
                  <a:gd name="connsiteY329" fmla="*/ 465800 h 494912"/>
                  <a:gd name="connsiteX330" fmla="*/ 1204489 w 1401643"/>
                  <a:gd name="connsiteY330" fmla="*/ 462736 h 494912"/>
                  <a:gd name="connsiteX331" fmla="*/ 1229134 w 1401643"/>
                  <a:gd name="connsiteY331" fmla="*/ 453542 h 494912"/>
                  <a:gd name="connsiteX332" fmla="*/ 1229134 w 1401643"/>
                  <a:gd name="connsiteY332" fmla="*/ 484187 h 494912"/>
                  <a:gd name="connsiteX333" fmla="*/ 1207570 w 1401643"/>
                  <a:gd name="connsiteY333" fmla="*/ 491848 h 494912"/>
                  <a:gd name="connsiteX334" fmla="*/ 1179845 w 1401643"/>
                  <a:gd name="connsiteY334" fmla="*/ 494913 h 494912"/>
                  <a:gd name="connsiteX335" fmla="*/ 1175224 w 1401643"/>
                  <a:gd name="connsiteY335" fmla="*/ 375398 h 494912"/>
                  <a:gd name="connsiteX336" fmla="*/ 1155201 w 1401643"/>
                  <a:gd name="connsiteY336" fmla="*/ 383059 h 494912"/>
                  <a:gd name="connsiteX337" fmla="*/ 1147500 w 1401643"/>
                  <a:gd name="connsiteY337" fmla="*/ 404511 h 494912"/>
                  <a:gd name="connsiteX338" fmla="*/ 1201409 w 1401643"/>
                  <a:gd name="connsiteY338" fmla="*/ 404511 h 494912"/>
                  <a:gd name="connsiteX339" fmla="*/ 1193708 w 1401643"/>
                  <a:gd name="connsiteY339" fmla="*/ 383059 h 494912"/>
                  <a:gd name="connsiteX340" fmla="*/ 1175224 w 1401643"/>
                  <a:gd name="connsiteY340" fmla="*/ 375398 h 494912"/>
                  <a:gd name="connsiteX341" fmla="*/ 1401644 w 1401643"/>
                  <a:gd name="connsiteY341" fmla="*/ 491848 h 494912"/>
                  <a:gd name="connsiteX342" fmla="*/ 1363137 w 1401643"/>
                  <a:gd name="connsiteY342" fmla="*/ 491848 h 494912"/>
                  <a:gd name="connsiteX343" fmla="*/ 1363137 w 1401643"/>
                  <a:gd name="connsiteY343" fmla="*/ 409107 h 494912"/>
                  <a:gd name="connsiteX344" fmla="*/ 1356976 w 1401643"/>
                  <a:gd name="connsiteY344" fmla="*/ 386124 h 494912"/>
                  <a:gd name="connsiteX345" fmla="*/ 1340033 w 1401643"/>
                  <a:gd name="connsiteY345" fmla="*/ 378463 h 494912"/>
                  <a:gd name="connsiteX346" fmla="*/ 1316929 w 1401643"/>
                  <a:gd name="connsiteY346" fmla="*/ 389188 h 494912"/>
                  <a:gd name="connsiteX347" fmla="*/ 1309228 w 1401643"/>
                  <a:gd name="connsiteY347" fmla="*/ 424430 h 494912"/>
                  <a:gd name="connsiteX348" fmla="*/ 1309228 w 1401643"/>
                  <a:gd name="connsiteY348" fmla="*/ 490316 h 494912"/>
                  <a:gd name="connsiteX349" fmla="*/ 1270721 w 1401643"/>
                  <a:gd name="connsiteY349" fmla="*/ 490316 h 494912"/>
                  <a:gd name="connsiteX350" fmla="*/ 1270721 w 1401643"/>
                  <a:gd name="connsiteY350" fmla="*/ 349350 h 494912"/>
                  <a:gd name="connsiteX351" fmla="*/ 1299986 w 1401643"/>
                  <a:gd name="connsiteY351" fmla="*/ 349350 h 494912"/>
                  <a:gd name="connsiteX352" fmla="*/ 1304607 w 1401643"/>
                  <a:gd name="connsiteY352" fmla="*/ 367737 h 494912"/>
                  <a:gd name="connsiteX353" fmla="*/ 1306147 w 1401643"/>
                  <a:gd name="connsiteY353" fmla="*/ 367737 h 494912"/>
                  <a:gd name="connsiteX354" fmla="*/ 1324630 w 1401643"/>
                  <a:gd name="connsiteY354" fmla="*/ 352415 h 494912"/>
                  <a:gd name="connsiteX355" fmla="*/ 1350815 w 1401643"/>
                  <a:gd name="connsiteY355" fmla="*/ 347818 h 494912"/>
                  <a:gd name="connsiteX356" fmla="*/ 1387781 w 1401643"/>
                  <a:gd name="connsiteY356" fmla="*/ 361608 h 494912"/>
                  <a:gd name="connsiteX357" fmla="*/ 1400103 w 1401643"/>
                  <a:gd name="connsiteY357" fmla="*/ 399914 h 494912"/>
                  <a:gd name="connsiteX358" fmla="*/ 1400103 w 1401643"/>
                  <a:gd name="connsiteY358" fmla="*/ 491848 h 49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Lst>
                <a:rect l="l" t="t" r="r" b="b"/>
                <a:pathLst>
                  <a:path w="1401643" h="494912" extrusionOk="0">
                    <a:moveTo>
                      <a:pt x="83174" y="196126"/>
                    </a:moveTo>
                    <a:lnTo>
                      <a:pt x="20023" y="32177"/>
                    </a:lnTo>
                    <a:lnTo>
                      <a:pt x="18483" y="32177"/>
                    </a:lnTo>
                    <a:cubicBezTo>
                      <a:pt x="20023" y="44435"/>
                      <a:pt x="20023" y="61290"/>
                      <a:pt x="20023" y="78144"/>
                    </a:cubicBezTo>
                    <a:lnTo>
                      <a:pt x="20023" y="196126"/>
                    </a:lnTo>
                    <a:lnTo>
                      <a:pt x="0" y="196126"/>
                    </a:lnTo>
                    <a:lnTo>
                      <a:pt x="0" y="12258"/>
                    </a:lnTo>
                    <a:lnTo>
                      <a:pt x="33886" y="12258"/>
                    </a:lnTo>
                    <a:lnTo>
                      <a:pt x="92416" y="165482"/>
                    </a:lnTo>
                    <a:lnTo>
                      <a:pt x="93956" y="165482"/>
                    </a:lnTo>
                    <a:lnTo>
                      <a:pt x="154027" y="12258"/>
                    </a:lnTo>
                    <a:lnTo>
                      <a:pt x="186372" y="12258"/>
                    </a:lnTo>
                    <a:lnTo>
                      <a:pt x="186372" y="197659"/>
                    </a:lnTo>
                    <a:lnTo>
                      <a:pt x="164809" y="197659"/>
                    </a:lnTo>
                    <a:lnTo>
                      <a:pt x="164809" y="78144"/>
                    </a:lnTo>
                    <a:cubicBezTo>
                      <a:pt x="164809" y="64354"/>
                      <a:pt x="164809" y="49032"/>
                      <a:pt x="166349" y="33709"/>
                    </a:cubicBezTo>
                    <a:lnTo>
                      <a:pt x="164809" y="33709"/>
                    </a:lnTo>
                    <a:lnTo>
                      <a:pt x="101658" y="197659"/>
                    </a:lnTo>
                    <a:lnTo>
                      <a:pt x="83174" y="197659"/>
                    </a:lnTo>
                    <a:close/>
                    <a:moveTo>
                      <a:pt x="291111" y="199191"/>
                    </a:moveTo>
                    <a:cubicBezTo>
                      <a:pt x="271087" y="199191"/>
                      <a:pt x="254144" y="193062"/>
                      <a:pt x="241822" y="180804"/>
                    </a:cubicBezTo>
                    <a:cubicBezTo>
                      <a:pt x="229500" y="168546"/>
                      <a:pt x="223339" y="151692"/>
                      <a:pt x="223339" y="128708"/>
                    </a:cubicBezTo>
                    <a:cubicBezTo>
                      <a:pt x="223339" y="105724"/>
                      <a:pt x="229500" y="88870"/>
                      <a:pt x="240282" y="75080"/>
                    </a:cubicBezTo>
                    <a:cubicBezTo>
                      <a:pt x="251064" y="61290"/>
                      <a:pt x="266466" y="55161"/>
                      <a:pt x="284950" y="55161"/>
                    </a:cubicBezTo>
                    <a:cubicBezTo>
                      <a:pt x="301893" y="55161"/>
                      <a:pt x="315755" y="61290"/>
                      <a:pt x="326537" y="72015"/>
                    </a:cubicBezTo>
                    <a:cubicBezTo>
                      <a:pt x="337319" y="82741"/>
                      <a:pt x="341939" y="98063"/>
                      <a:pt x="341939" y="117982"/>
                    </a:cubicBezTo>
                    <a:lnTo>
                      <a:pt x="341939" y="131772"/>
                    </a:lnTo>
                    <a:lnTo>
                      <a:pt x="246443" y="131772"/>
                    </a:lnTo>
                    <a:cubicBezTo>
                      <a:pt x="246443" y="148627"/>
                      <a:pt x="251064" y="160885"/>
                      <a:pt x="258765" y="168546"/>
                    </a:cubicBezTo>
                    <a:cubicBezTo>
                      <a:pt x="266466" y="177740"/>
                      <a:pt x="277248" y="180804"/>
                      <a:pt x="292651" y="180804"/>
                    </a:cubicBezTo>
                    <a:cubicBezTo>
                      <a:pt x="308054" y="180804"/>
                      <a:pt x="321916" y="177740"/>
                      <a:pt x="337319" y="171611"/>
                    </a:cubicBezTo>
                    <a:lnTo>
                      <a:pt x="337319" y="189997"/>
                    </a:lnTo>
                    <a:cubicBezTo>
                      <a:pt x="329617" y="193062"/>
                      <a:pt x="323456" y="196126"/>
                      <a:pt x="315755" y="196126"/>
                    </a:cubicBezTo>
                    <a:cubicBezTo>
                      <a:pt x="309594" y="199191"/>
                      <a:pt x="300352" y="199191"/>
                      <a:pt x="291111" y="199191"/>
                    </a:cubicBezTo>
                    <a:moveTo>
                      <a:pt x="286490" y="73547"/>
                    </a:moveTo>
                    <a:cubicBezTo>
                      <a:pt x="275708" y="73547"/>
                      <a:pt x="266466" y="76612"/>
                      <a:pt x="260305" y="84273"/>
                    </a:cubicBezTo>
                    <a:cubicBezTo>
                      <a:pt x="254144" y="91934"/>
                      <a:pt x="249523" y="101128"/>
                      <a:pt x="247983" y="114918"/>
                    </a:cubicBezTo>
                    <a:lnTo>
                      <a:pt x="320376" y="114918"/>
                    </a:lnTo>
                    <a:cubicBezTo>
                      <a:pt x="320376" y="101128"/>
                      <a:pt x="317295" y="91934"/>
                      <a:pt x="311134" y="84273"/>
                    </a:cubicBezTo>
                    <a:cubicBezTo>
                      <a:pt x="304973" y="76612"/>
                      <a:pt x="297272" y="73547"/>
                      <a:pt x="286490" y="73547"/>
                    </a:cubicBezTo>
                    <a:moveTo>
                      <a:pt x="474402" y="196126"/>
                    </a:moveTo>
                    <a:lnTo>
                      <a:pt x="474402" y="105724"/>
                    </a:lnTo>
                    <a:cubicBezTo>
                      <a:pt x="474402" y="94999"/>
                      <a:pt x="471322" y="85805"/>
                      <a:pt x="466701" y="79676"/>
                    </a:cubicBezTo>
                    <a:cubicBezTo>
                      <a:pt x="462080" y="73547"/>
                      <a:pt x="452839" y="72015"/>
                      <a:pt x="442057" y="72015"/>
                    </a:cubicBezTo>
                    <a:cubicBezTo>
                      <a:pt x="428194" y="72015"/>
                      <a:pt x="417413" y="76612"/>
                      <a:pt x="409711" y="84273"/>
                    </a:cubicBezTo>
                    <a:cubicBezTo>
                      <a:pt x="403550" y="91934"/>
                      <a:pt x="398929" y="105724"/>
                      <a:pt x="398929" y="122579"/>
                    </a:cubicBezTo>
                    <a:lnTo>
                      <a:pt x="398929" y="194594"/>
                    </a:lnTo>
                    <a:lnTo>
                      <a:pt x="377366" y="194594"/>
                    </a:lnTo>
                    <a:lnTo>
                      <a:pt x="377366" y="55161"/>
                    </a:lnTo>
                    <a:lnTo>
                      <a:pt x="394309" y="55161"/>
                    </a:lnTo>
                    <a:lnTo>
                      <a:pt x="397389" y="73547"/>
                    </a:lnTo>
                    <a:lnTo>
                      <a:pt x="398929" y="73547"/>
                    </a:lnTo>
                    <a:cubicBezTo>
                      <a:pt x="403550" y="67418"/>
                      <a:pt x="409711" y="61290"/>
                      <a:pt x="417413" y="58225"/>
                    </a:cubicBezTo>
                    <a:cubicBezTo>
                      <a:pt x="425114" y="55161"/>
                      <a:pt x="434356" y="52096"/>
                      <a:pt x="443597" y="52096"/>
                    </a:cubicBezTo>
                    <a:cubicBezTo>
                      <a:pt x="460540" y="52096"/>
                      <a:pt x="472862" y="56693"/>
                      <a:pt x="482104" y="64354"/>
                    </a:cubicBezTo>
                    <a:cubicBezTo>
                      <a:pt x="491345" y="72015"/>
                      <a:pt x="494426" y="85805"/>
                      <a:pt x="494426" y="102660"/>
                    </a:cubicBezTo>
                    <a:lnTo>
                      <a:pt x="494426" y="193062"/>
                    </a:lnTo>
                    <a:lnTo>
                      <a:pt x="474402" y="193062"/>
                    </a:lnTo>
                    <a:close/>
                    <a:moveTo>
                      <a:pt x="628429" y="159353"/>
                    </a:moveTo>
                    <a:cubicBezTo>
                      <a:pt x="628429" y="171611"/>
                      <a:pt x="623808" y="182336"/>
                      <a:pt x="614567" y="188465"/>
                    </a:cubicBezTo>
                    <a:cubicBezTo>
                      <a:pt x="605325" y="194594"/>
                      <a:pt x="591463" y="199191"/>
                      <a:pt x="574520" y="199191"/>
                    </a:cubicBezTo>
                    <a:cubicBezTo>
                      <a:pt x="556037" y="199191"/>
                      <a:pt x="542174" y="196126"/>
                      <a:pt x="531392" y="189997"/>
                    </a:cubicBezTo>
                    <a:lnTo>
                      <a:pt x="531392" y="170078"/>
                    </a:lnTo>
                    <a:cubicBezTo>
                      <a:pt x="537553" y="173143"/>
                      <a:pt x="545255" y="176207"/>
                      <a:pt x="552956" y="177740"/>
                    </a:cubicBezTo>
                    <a:cubicBezTo>
                      <a:pt x="560657" y="179272"/>
                      <a:pt x="568359" y="180804"/>
                      <a:pt x="574520" y="180804"/>
                    </a:cubicBezTo>
                    <a:cubicBezTo>
                      <a:pt x="585302" y="180804"/>
                      <a:pt x="594543" y="179272"/>
                      <a:pt x="600704" y="176207"/>
                    </a:cubicBezTo>
                    <a:cubicBezTo>
                      <a:pt x="606865" y="173143"/>
                      <a:pt x="609946" y="167014"/>
                      <a:pt x="609946" y="160885"/>
                    </a:cubicBezTo>
                    <a:cubicBezTo>
                      <a:pt x="609946" y="154756"/>
                      <a:pt x="606865" y="150159"/>
                      <a:pt x="602245" y="147095"/>
                    </a:cubicBezTo>
                    <a:cubicBezTo>
                      <a:pt x="597624" y="144030"/>
                      <a:pt x="588382" y="139434"/>
                      <a:pt x="574520" y="133305"/>
                    </a:cubicBezTo>
                    <a:cubicBezTo>
                      <a:pt x="562198" y="128708"/>
                      <a:pt x="552956" y="124111"/>
                      <a:pt x="546795" y="121047"/>
                    </a:cubicBezTo>
                    <a:cubicBezTo>
                      <a:pt x="540634" y="117982"/>
                      <a:pt x="537553" y="113386"/>
                      <a:pt x="534473" y="108789"/>
                    </a:cubicBezTo>
                    <a:cubicBezTo>
                      <a:pt x="531392" y="104192"/>
                      <a:pt x="529852" y="98063"/>
                      <a:pt x="529852" y="91934"/>
                    </a:cubicBezTo>
                    <a:cubicBezTo>
                      <a:pt x="529852" y="81209"/>
                      <a:pt x="534473" y="72015"/>
                      <a:pt x="543714" y="65886"/>
                    </a:cubicBezTo>
                    <a:cubicBezTo>
                      <a:pt x="552956" y="59757"/>
                      <a:pt x="565278" y="56693"/>
                      <a:pt x="582221" y="56693"/>
                    </a:cubicBezTo>
                    <a:cubicBezTo>
                      <a:pt x="597624" y="56693"/>
                      <a:pt x="611486" y="59757"/>
                      <a:pt x="626889" y="65886"/>
                    </a:cubicBezTo>
                    <a:lnTo>
                      <a:pt x="619188" y="82741"/>
                    </a:lnTo>
                    <a:cubicBezTo>
                      <a:pt x="605325" y="76612"/>
                      <a:pt x="593003" y="73547"/>
                      <a:pt x="580681" y="73547"/>
                    </a:cubicBezTo>
                    <a:cubicBezTo>
                      <a:pt x="571439" y="73547"/>
                      <a:pt x="563738" y="75080"/>
                      <a:pt x="557577" y="78144"/>
                    </a:cubicBezTo>
                    <a:cubicBezTo>
                      <a:pt x="552956" y="81209"/>
                      <a:pt x="549876" y="85805"/>
                      <a:pt x="549876" y="90402"/>
                    </a:cubicBezTo>
                    <a:cubicBezTo>
                      <a:pt x="549876" y="93466"/>
                      <a:pt x="551416" y="96531"/>
                      <a:pt x="552956" y="99595"/>
                    </a:cubicBezTo>
                    <a:cubicBezTo>
                      <a:pt x="554496" y="102660"/>
                      <a:pt x="557577" y="104192"/>
                      <a:pt x="562198" y="107257"/>
                    </a:cubicBezTo>
                    <a:cubicBezTo>
                      <a:pt x="566819" y="110321"/>
                      <a:pt x="574520" y="113386"/>
                      <a:pt x="586842" y="117982"/>
                    </a:cubicBezTo>
                    <a:cubicBezTo>
                      <a:pt x="603785" y="124111"/>
                      <a:pt x="614567" y="130240"/>
                      <a:pt x="620728" y="136369"/>
                    </a:cubicBezTo>
                    <a:cubicBezTo>
                      <a:pt x="625349" y="142498"/>
                      <a:pt x="628429" y="150159"/>
                      <a:pt x="628429" y="159353"/>
                    </a:cubicBezTo>
                    <a:moveTo>
                      <a:pt x="719305" y="199191"/>
                    </a:moveTo>
                    <a:cubicBezTo>
                      <a:pt x="699282" y="199191"/>
                      <a:pt x="683879" y="193062"/>
                      <a:pt x="673097" y="180804"/>
                    </a:cubicBezTo>
                    <a:cubicBezTo>
                      <a:pt x="662315" y="168546"/>
                      <a:pt x="656154" y="151692"/>
                      <a:pt x="656154" y="128708"/>
                    </a:cubicBezTo>
                    <a:cubicBezTo>
                      <a:pt x="656154" y="105724"/>
                      <a:pt x="662315" y="87338"/>
                      <a:pt x="673097" y="75080"/>
                    </a:cubicBezTo>
                    <a:cubicBezTo>
                      <a:pt x="683879" y="62822"/>
                      <a:pt x="700822" y="56693"/>
                      <a:pt x="720845" y="56693"/>
                    </a:cubicBezTo>
                    <a:cubicBezTo>
                      <a:pt x="727006" y="56693"/>
                      <a:pt x="734708" y="56693"/>
                      <a:pt x="740869" y="58225"/>
                    </a:cubicBezTo>
                    <a:cubicBezTo>
                      <a:pt x="747030" y="59757"/>
                      <a:pt x="753191" y="61290"/>
                      <a:pt x="756271" y="62822"/>
                    </a:cubicBezTo>
                    <a:lnTo>
                      <a:pt x="750110" y="81209"/>
                    </a:lnTo>
                    <a:cubicBezTo>
                      <a:pt x="745490" y="79676"/>
                      <a:pt x="740869" y="78144"/>
                      <a:pt x="734708" y="76612"/>
                    </a:cubicBezTo>
                    <a:cubicBezTo>
                      <a:pt x="728547" y="75080"/>
                      <a:pt x="723926" y="75080"/>
                      <a:pt x="720845" y="75080"/>
                    </a:cubicBezTo>
                    <a:cubicBezTo>
                      <a:pt x="693121" y="75080"/>
                      <a:pt x="677718" y="93466"/>
                      <a:pt x="677718" y="128708"/>
                    </a:cubicBezTo>
                    <a:cubicBezTo>
                      <a:pt x="677718" y="145563"/>
                      <a:pt x="680798" y="159353"/>
                      <a:pt x="688500" y="168546"/>
                    </a:cubicBezTo>
                    <a:cubicBezTo>
                      <a:pt x="694661" y="177740"/>
                      <a:pt x="705443" y="182336"/>
                      <a:pt x="719305" y="182336"/>
                    </a:cubicBezTo>
                    <a:cubicBezTo>
                      <a:pt x="731627" y="182336"/>
                      <a:pt x="742409" y="179272"/>
                      <a:pt x="754731" y="174675"/>
                    </a:cubicBezTo>
                    <a:lnTo>
                      <a:pt x="754731" y="193062"/>
                    </a:lnTo>
                    <a:cubicBezTo>
                      <a:pt x="743949" y="197659"/>
                      <a:pt x="733167" y="199191"/>
                      <a:pt x="719305" y="199191"/>
                    </a:cubicBezTo>
                    <a:moveTo>
                      <a:pt x="882573" y="196126"/>
                    </a:moveTo>
                    <a:lnTo>
                      <a:pt x="882573" y="105724"/>
                    </a:lnTo>
                    <a:cubicBezTo>
                      <a:pt x="882573" y="94999"/>
                      <a:pt x="879493" y="85805"/>
                      <a:pt x="874872" y="79676"/>
                    </a:cubicBezTo>
                    <a:cubicBezTo>
                      <a:pt x="870251" y="73547"/>
                      <a:pt x="861010" y="72015"/>
                      <a:pt x="850228" y="72015"/>
                    </a:cubicBezTo>
                    <a:cubicBezTo>
                      <a:pt x="834825" y="72015"/>
                      <a:pt x="825584" y="76612"/>
                      <a:pt x="817882" y="84273"/>
                    </a:cubicBezTo>
                    <a:cubicBezTo>
                      <a:pt x="811721" y="91934"/>
                      <a:pt x="807100" y="105724"/>
                      <a:pt x="807100" y="122579"/>
                    </a:cubicBezTo>
                    <a:lnTo>
                      <a:pt x="807100" y="194594"/>
                    </a:lnTo>
                    <a:lnTo>
                      <a:pt x="785537" y="194594"/>
                    </a:lnTo>
                    <a:lnTo>
                      <a:pt x="785537" y="0"/>
                    </a:lnTo>
                    <a:lnTo>
                      <a:pt x="807100" y="0"/>
                    </a:lnTo>
                    <a:lnTo>
                      <a:pt x="807100" y="59757"/>
                    </a:lnTo>
                    <a:cubicBezTo>
                      <a:pt x="807100" y="67418"/>
                      <a:pt x="807100" y="73547"/>
                      <a:pt x="805560" y="78144"/>
                    </a:cubicBezTo>
                    <a:lnTo>
                      <a:pt x="807100" y="78144"/>
                    </a:lnTo>
                    <a:cubicBezTo>
                      <a:pt x="811721" y="72015"/>
                      <a:pt x="817882" y="65886"/>
                      <a:pt x="825584" y="62822"/>
                    </a:cubicBezTo>
                    <a:cubicBezTo>
                      <a:pt x="833285" y="59757"/>
                      <a:pt x="842526" y="56693"/>
                      <a:pt x="851768" y="56693"/>
                    </a:cubicBezTo>
                    <a:cubicBezTo>
                      <a:pt x="868711" y="56693"/>
                      <a:pt x="881033" y="61290"/>
                      <a:pt x="890275" y="68951"/>
                    </a:cubicBezTo>
                    <a:cubicBezTo>
                      <a:pt x="899516" y="76612"/>
                      <a:pt x="902597" y="90402"/>
                      <a:pt x="902597" y="107257"/>
                    </a:cubicBezTo>
                    <a:lnTo>
                      <a:pt x="902597" y="197659"/>
                    </a:lnTo>
                    <a:lnTo>
                      <a:pt x="882573" y="197659"/>
                    </a:lnTo>
                    <a:close/>
                    <a:moveTo>
                      <a:pt x="1036600" y="159353"/>
                    </a:moveTo>
                    <a:cubicBezTo>
                      <a:pt x="1036600" y="171611"/>
                      <a:pt x="1031979" y="182336"/>
                      <a:pt x="1022738" y="188465"/>
                    </a:cubicBezTo>
                    <a:cubicBezTo>
                      <a:pt x="1013496" y="196126"/>
                      <a:pt x="999634" y="199191"/>
                      <a:pt x="982691" y="199191"/>
                    </a:cubicBezTo>
                    <a:cubicBezTo>
                      <a:pt x="964208" y="199191"/>
                      <a:pt x="950345" y="196126"/>
                      <a:pt x="939563" y="189997"/>
                    </a:cubicBezTo>
                    <a:lnTo>
                      <a:pt x="939563" y="170078"/>
                    </a:lnTo>
                    <a:cubicBezTo>
                      <a:pt x="945724" y="173143"/>
                      <a:pt x="953426" y="176207"/>
                      <a:pt x="961127" y="177740"/>
                    </a:cubicBezTo>
                    <a:cubicBezTo>
                      <a:pt x="968828" y="179272"/>
                      <a:pt x="976530" y="180804"/>
                      <a:pt x="982691" y="180804"/>
                    </a:cubicBezTo>
                    <a:cubicBezTo>
                      <a:pt x="993473" y="180804"/>
                      <a:pt x="1002714" y="179272"/>
                      <a:pt x="1008875" y="176207"/>
                    </a:cubicBezTo>
                    <a:cubicBezTo>
                      <a:pt x="1015036" y="173143"/>
                      <a:pt x="1018117" y="167014"/>
                      <a:pt x="1018117" y="160885"/>
                    </a:cubicBezTo>
                    <a:cubicBezTo>
                      <a:pt x="1018117" y="154756"/>
                      <a:pt x="1015036" y="150159"/>
                      <a:pt x="1010416" y="147095"/>
                    </a:cubicBezTo>
                    <a:cubicBezTo>
                      <a:pt x="1005795" y="144030"/>
                      <a:pt x="996553" y="139434"/>
                      <a:pt x="982691" y="133305"/>
                    </a:cubicBezTo>
                    <a:cubicBezTo>
                      <a:pt x="970369" y="128708"/>
                      <a:pt x="961127" y="124111"/>
                      <a:pt x="954966" y="121047"/>
                    </a:cubicBezTo>
                    <a:cubicBezTo>
                      <a:pt x="948805" y="117982"/>
                      <a:pt x="945724" y="113386"/>
                      <a:pt x="942644" y="108789"/>
                    </a:cubicBezTo>
                    <a:cubicBezTo>
                      <a:pt x="939563" y="104192"/>
                      <a:pt x="938023" y="98063"/>
                      <a:pt x="938023" y="91934"/>
                    </a:cubicBezTo>
                    <a:cubicBezTo>
                      <a:pt x="938023" y="81209"/>
                      <a:pt x="942644" y="72015"/>
                      <a:pt x="951885" y="65886"/>
                    </a:cubicBezTo>
                    <a:cubicBezTo>
                      <a:pt x="961127" y="59757"/>
                      <a:pt x="973449" y="56693"/>
                      <a:pt x="990392" y="56693"/>
                    </a:cubicBezTo>
                    <a:cubicBezTo>
                      <a:pt x="1005795" y="56693"/>
                      <a:pt x="1019657" y="59757"/>
                      <a:pt x="1035060" y="65886"/>
                    </a:cubicBezTo>
                    <a:lnTo>
                      <a:pt x="1027359" y="82741"/>
                    </a:lnTo>
                    <a:cubicBezTo>
                      <a:pt x="1013496" y="76612"/>
                      <a:pt x="1001174" y="73547"/>
                      <a:pt x="988852" y="73547"/>
                    </a:cubicBezTo>
                    <a:cubicBezTo>
                      <a:pt x="978070" y="73547"/>
                      <a:pt x="971909" y="75080"/>
                      <a:pt x="965748" y="78144"/>
                    </a:cubicBezTo>
                    <a:cubicBezTo>
                      <a:pt x="961127" y="81209"/>
                      <a:pt x="958047" y="85805"/>
                      <a:pt x="958047" y="90402"/>
                    </a:cubicBezTo>
                    <a:cubicBezTo>
                      <a:pt x="958047" y="93466"/>
                      <a:pt x="959587" y="96531"/>
                      <a:pt x="961127" y="99595"/>
                    </a:cubicBezTo>
                    <a:cubicBezTo>
                      <a:pt x="962667" y="102660"/>
                      <a:pt x="965748" y="104192"/>
                      <a:pt x="970369" y="107257"/>
                    </a:cubicBezTo>
                    <a:cubicBezTo>
                      <a:pt x="974989" y="110321"/>
                      <a:pt x="982691" y="113386"/>
                      <a:pt x="995013" y="117982"/>
                    </a:cubicBezTo>
                    <a:cubicBezTo>
                      <a:pt x="1011956" y="124111"/>
                      <a:pt x="1022738" y="130240"/>
                      <a:pt x="1028899" y="136369"/>
                    </a:cubicBezTo>
                    <a:cubicBezTo>
                      <a:pt x="1033520" y="142498"/>
                      <a:pt x="1036600" y="150159"/>
                      <a:pt x="1036600" y="159353"/>
                    </a:cubicBezTo>
                    <a:moveTo>
                      <a:pt x="1130556" y="199191"/>
                    </a:moveTo>
                    <a:cubicBezTo>
                      <a:pt x="1110533" y="199191"/>
                      <a:pt x="1093590" y="193062"/>
                      <a:pt x="1081268" y="180804"/>
                    </a:cubicBezTo>
                    <a:cubicBezTo>
                      <a:pt x="1068946" y="168546"/>
                      <a:pt x="1062785" y="151692"/>
                      <a:pt x="1062785" y="128708"/>
                    </a:cubicBezTo>
                    <a:cubicBezTo>
                      <a:pt x="1062785" y="105724"/>
                      <a:pt x="1068946" y="88870"/>
                      <a:pt x="1079728" y="75080"/>
                    </a:cubicBezTo>
                    <a:cubicBezTo>
                      <a:pt x="1090510" y="61290"/>
                      <a:pt x="1105912" y="55161"/>
                      <a:pt x="1124396" y="55161"/>
                    </a:cubicBezTo>
                    <a:cubicBezTo>
                      <a:pt x="1141338" y="55161"/>
                      <a:pt x="1155201" y="61290"/>
                      <a:pt x="1165983" y="72015"/>
                    </a:cubicBezTo>
                    <a:cubicBezTo>
                      <a:pt x="1176765" y="82741"/>
                      <a:pt x="1181385" y="98063"/>
                      <a:pt x="1181385" y="117982"/>
                    </a:cubicBezTo>
                    <a:lnTo>
                      <a:pt x="1181385" y="131772"/>
                    </a:lnTo>
                    <a:lnTo>
                      <a:pt x="1085889" y="131772"/>
                    </a:lnTo>
                    <a:cubicBezTo>
                      <a:pt x="1085889" y="148627"/>
                      <a:pt x="1090510" y="160885"/>
                      <a:pt x="1098211" y="168546"/>
                    </a:cubicBezTo>
                    <a:cubicBezTo>
                      <a:pt x="1105912" y="177740"/>
                      <a:pt x="1116694" y="180804"/>
                      <a:pt x="1132097" y="180804"/>
                    </a:cubicBezTo>
                    <a:cubicBezTo>
                      <a:pt x="1147500" y="180804"/>
                      <a:pt x="1161362" y="177740"/>
                      <a:pt x="1176765" y="171611"/>
                    </a:cubicBezTo>
                    <a:lnTo>
                      <a:pt x="1176765" y="189997"/>
                    </a:lnTo>
                    <a:cubicBezTo>
                      <a:pt x="1169063" y="193062"/>
                      <a:pt x="1162902" y="196126"/>
                      <a:pt x="1155201" y="196126"/>
                    </a:cubicBezTo>
                    <a:cubicBezTo>
                      <a:pt x="1147500" y="199191"/>
                      <a:pt x="1139798" y="199191"/>
                      <a:pt x="1130556" y="199191"/>
                    </a:cubicBezTo>
                    <a:moveTo>
                      <a:pt x="1124396" y="73547"/>
                    </a:moveTo>
                    <a:cubicBezTo>
                      <a:pt x="1113614" y="73547"/>
                      <a:pt x="1104372" y="76612"/>
                      <a:pt x="1098211" y="84273"/>
                    </a:cubicBezTo>
                    <a:cubicBezTo>
                      <a:pt x="1092050" y="91934"/>
                      <a:pt x="1087429" y="101128"/>
                      <a:pt x="1085889" y="114918"/>
                    </a:cubicBezTo>
                    <a:lnTo>
                      <a:pt x="1158281" y="114918"/>
                    </a:lnTo>
                    <a:cubicBezTo>
                      <a:pt x="1158281" y="101128"/>
                      <a:pt x="1155201" y="91934"/>
                      <a:pt x="1149040" y="84273"/>
                    </a:cubicBezTo>
                    <a:cubicBezTo>
                      <a:pt x="1144419" y="76612"/>
                      <a:pt x="1135177" y="73547"/>
                      <a:pt x="1124396" y="73547"/>
                    </a:cubicBezTo>
                    <a:moveTo>
                      <a:pt x="1215271" y="19919"/>
                    </a:moveTo>
                    <a:cubicBezTo>
                      <a:pt x="1215271" y="15322"/>
                      <a:pt x="1216812" y="12258"/>
                      <a:pt x="1218352" y="9193"/>
                    </a:cubicBezTo>
                    <a:cubicBezTo>
                      <a:pt x="1219892" y="6129"/>
                      <a:pt x="1222973" y="6129"/>
                      <a:pt x="1227593" y="6129"/>
                    </a:cubicBezTo>
                    <a:cubicBezTo>
                      <a:pt x="1230674" y="6129"/>
                      <a:pt x="1233754" y="7661"/>
                      <a:pt x="1236835" y="9193"/>
                    </a:cubicBezTo>
                    <a:cubicBezTo>
                      <a:pt x="1239916" y="10726"/>
                      <a:pt x="1239916" y="15322"/>
                      <a:pt x="1239916" y="19919"/>
                    </a:cubicBezTo>
                    <a:cubicBezTo>
                      <a:pt x="1239916" y="24516"/>
                      <a:pt x="1238375" y="27580"/>
                      <a:pt x="1236835" y="30645"/>
                    </a:cubicBezTo>
                    <a:cubicBezTo>
                      <a:pt x="1233754" y="33709"/>
                      <a:pt x="1232214" y="33709"/>
                      <a:pt x="1227593" y="33709"/>
                    </a:cubicBezTo>
                    <a:cubicBezTo>
                      <a:pt x="1224513" y="33709"/>
                      <a:pt x="1221432" y="32177"/>
                      <a:pt x="1218352" y="30645"/>
                    </a:cubicBezTo>
                    <a:cubicBezTo>
                      <a:pt x="1216812" y="29113"/>
                      <a:pt x="1215271" y="26048"/>
                      <a:pt x="1215271" y="19919"/>
                    </a:cubicBezTo>
                    <a:moveTo>
                      <a:pt x="1238375" y="196126"/>
                    </a:moveTo>
                    <a:lnTo>
                      <a:pt x="1216812" y="196126"/>
                    </a:lnTo>
                    <a:lnTo>
                      <a:pt x="1216812" y="56693"/>
                    </a:lnTo>
                    <a:lnTo>
                      <a:pt x="1238375" y="56693"/>
                    </a:lnTo>
                    <a:lnTo>
                      <a:pt x="1238375" y="196126"/>
                    </a:lnTo>
                    <a:close/>
                    <a:moveTo>
                      <a:pt x="1378540" y="196126"/>
                    </a:moveTo>
                    <a:lnTo>
                      <a:pt x="1378540" y="105724"/>
                    </a:lnTo>
                    <a:cubicBezTo>
                      <a:pt x="1378540" y="94999"/>
                      <a:pt x="1375459" y="85805"/>
                      <a:pt x="1370838" y="79676"/>
                    </a:cubicBezTo>
                    <a:cubicBezTo>
                      <a:pt x="1366217" y="73547"/>
                      <a:pt x="1356976" y="72015"/>
                      <a:pt x="1346194" y="72015"/>
                    </a:cubicBezTo>
                    <a:cubicBezTo>
                      <a:pt x="1332332" y="72015"/>
                      <a:pt x="1321550" y="76612"/>
                      <a:pt x="1313848" y="84273"/>
                    </a:cubicBezTo>
                    <a:cubicBezTo>
                      <a:pt x="1307687" y="91934"/>
                      <a:pt x="1303066" y="105724"/>
                      <a:pt x="1303066" y="122579"/>
                    </a:cubicBezTo>
                    <a:lnTo>
                      <a:pt x="1303066" y="194594"/>
                    </a:lnTo>
                    <a:lnTo>
                      <a:pt x="1281503" y="194594"/>
                    </a:lnTo>
                    <a:lnTo>
                      <a:pt x="1281503" y="55161"/>
                    </a:lnTo>
                    <a:lnTo>
                      <a:pt x="1298446" y="55161"/>
                    </a:lnTo>
                    <a:lnTo>
                      <a:pt x="1301526" y="73547"/>
                    </a:lnTo>
                    <a:lnTo>
                      <a:pt x="1303066" y="73547"/>
                    </a:lnTo>
                    <a:cubicBezTo>
                      <a:pt x="1307687" y="67418"/>
                      <a:pt x="1313848" y="61290"/>
                      <a:pt x="1321550" y="58225"/>
                    </a:cubicBezTo>
                    <a:cubicBezTo>
                      <a:pt x="1329251" y="55161"/>
                      <a:pt x="1338493" y="52096"/>
                      <a:pt x="1347734" y="52096"/>
                    </a:cubicBezTo>
                    <a:cubicBezTo>
                      <a:pt x="1364677" y="52096"/>
                      <a:pt x="1376999" y="56693"/>
                      <a:pt x="1386241" y="64354"/>
                    </a:cubicBezTo>
                    <a:cubicBezTo>
                      <a:pt x="1395482" y="72015"/>
                      <a:pt x="1398563" y="85805"/>
                      <a:pt x="1398563" y="102660"/>
                    </a:cubicBezTo>
                    <a:lnTo>
                      <a:pt x="1398563" y="193062"/>
                    </a:lnTo>
                    <a:lnTo>
                      <a:pt x="1378540" y="193062"/>
                    </a:lnTo>
                    <a:close/>
                    <a:moveTo>
                      <a:pt x="536013" y="450478"/>
                    </a:moveTo>
                    <a:cubicBezTo>
                      <a:pt x="536013" y="464268"/>
                      <a:pt x="531392" y="476526"/>
                      <a:pt x="520610" y="484187"/>
                    </a:cubicBezTo>
                    <a:cubicBezTo>
                      <a:pt x="509829" y="491848"/>
                      <a:pt x="495966" y="494913"/>
                      <a:pt x="474402" y="494913"/>
                    </a:cubicBezTo>
                    <a:cubicBezTo>
                      <a:pt x="463621" y="494913"/>
                      <a:pt x="455919" y="494913"/>
                      <a:pt x="448218" y="493380"/>
                    </a:cubicBezTo>
                    <a:cubicBezTo>
                      <a:pt x="440517" y="491848"/>
                      <a:pt x="434356" y="490316"/>
                      <a:pt x="428194" y="487252"/>
                    </a:cubicBezTo>
                    <a:lnTo>
                      <a:pt x="428194" y="455075"/>
                    </a:lnTo>
                    <a:cubicBezTo>
                      <a:pt x="435896" y="458139"/>
                      <a:pt x="443597" y="461204"/>
                      <a:pt x="452839" y="464268"/>
                    </a:cubicBezTo>
                    <a:cubicBezTo>
                      <a:pt x="462080" y="465800"/>
                      <a:pt x="469782" y="467332"/>
                      <a:pt x="475943" y="467332"/>
                    </a:cubicBezTo>
                    <a:cubicBezTo>
                      <a:pt x="489805" y="467332"/>
                      <a:pt x="497506" y="462736"/>
                      <a:pt x="497506" y="455075"/>
                    </a:cubicBezTo>
                    <a:cubicBezTo>
                      <a:pt x="497506" y="452010"/>
                      <a:pt x="495966" y="448946"/>
                      <a:pt x="494426" y="447413"/>
                    </a:cubicBezTo>
                    <a:cubicBezTo>
                      <a:pt x="492886" y="445881"/>
                      <a:pt x="489805" y="442817"/>
                      <a:pt x="485184" y="441284"/>
                    </a:cubicBezTo>
                    <a:cubicBezTo>
                      <a:pt x="480564" y="438220"/>
                      <a:pt x="474402" y="436688"/>
                      <a:pt x="466701" y="433623"/>
                    </a:cubicBezTo>
                    <a:cubicBezTo>
                      <a:pt x="455919" y="429027"/>
                      <a:pt x="448218" y="424430"/>
                      <a:pt x="442057" y="421365"/>
                    </a:cubicBezTo>
                    <a:cubicBezTo>
                      <a:pt x="437436" y="416769"/>
                      <a:pt x="432815" y="413704"/>
                      <a:pt x="431275" y="407575"/>
                    </a:cubicBezTo>
                    <a:cubicBezTo>
                      <a:pt x="428194" y="402978"/>
                      <a:pt x="428194" y="396850"/>
                      <a:pt x="428194" y="389188"/>
                    </a:cubicBezTo>
                    <a:cubicBezTo>
                      <a:pt x="428194" y="376930"/>
                      <a:pt x="432815" y="366205"/>
                      <a:pt x="443597" y="360076"/>
                    </a:cubicBezTo>
                    <a:cubicBezTo>
                      <a:pt x="452839" y="353947"/>
                      <a:pt x="466701" y="349350"/>
                      <a:pt x="485184" y="349350"/>
                    </a:cubicBezTo>
                    <a:cubicBezTo>
                      <a:pt x="502127" y="349350"/>
                      <a:pt x="519070" y="352415"/>
                      <a:pt x="534473" y="360076"/>
                    </a:cubicBezTo>
                    <a:lnTo>
                      <a:pt x="522151" y="387656"/>
                    </a:lnTo>
                    <a:cubicBezTo>
                      <a:pt x="514449" y="384592"/>
                      <a:pt x="508288" y="381527"/>
                      <a:pt x="502127" y="379995"/>
                    </a:cubicBezTo>
                    <a:cubicBezTo>
                      <a:pt x="495966" y="376930"/>
                      <a:pt x="489805" y="376930"/>
                      <a:pt x="483644" y="376930"/>
                    </a:cubicBezTo>
                    <a:cubicBezTo>
                      <a:pt x="472862" y="376930"/>
                      <a:pt x="466701" y="379995"/>
                      <a:pt x="466701" y="386124"/>
                    </a:cubicBezTo>
                    <a:cubicBezTo>
                      <a:pt x="466701" y="389188"/>
                      <a:pt x="468241" y="392253"/>
                      <a:pt x="472862" y="395317"/>
                    </a:cubicBezTo>
                    <a:cubicBezTo>
                      <a:pt x="475943" y="398382"/>
                      <a:pt x="485184" y="401446"/>
                      <a:pt x="497506" y="406043"/>
                    </a:cubicBezTo>
                    <a:cubicBezTo>
                      <a:pt x="508288" y="410640"/>
                      <a:pt x="515990" y="415236"/>
                      <a:pt x="522151" y="418301"/>
                    </a:cubicBezTo>
                    <a:cubicBezTo>
                      <a:pt x="526772" y="422898"/>
                      <a:pt x="531392" y="425962"/>
                      <a:pt x="532933" y="432091"/>
                    </a:cubicBezTo>
                    <a:cubicBezTo>
                      <a:pt x="534473" y="436688"/>
                      <a:pt x="536013" y="442817"/>
                      <a:pt x="536013" y="450478"/>
                    </a:cubicBezTo>
                    <a:moveTo>
                      <a:pt x="625349" y="464268"/>
                    </a:moveTo>
                    <a:cubicBezTo>
                      <a:pt x="631510" y="464268"/>
                      <a:pt x="640751" y="462736"/>
                      <a:pt x="649993" y="459671"/>
                    </a:cubicBezTo>
                    <a:lnTo>
                      <a:pt x="649993" y="488784"/>
                    </a:lnTo>
                    <a:cubicBezTo>
                      <a:pt x="640751" y="493380"/>
                      <a:pt x="628429" y="494913"/>
                      <a:pt x="614567" y="494913"/>
                    </a:cubicBezTo>
                    <a:cubicBezTo>
                      <a:pt x="599164" y="494913"/>
                      <a:pt x="588382" y="490316"/>
                      <a:pt x="580681" y="482655"/>
                    </a:cubicBezTo>
                    <a:cubicBezTo>
                      <a:pt x="572980" y="474994"/>
                      <a:pt x="569899" y="462736"/>
                      <a:pt x="569899" y="447413"/>
                    </a:cubicBezTo>
                    <a:lnTo>
                      <a:pt x="569899" y="378463"/>
                    </a:lnTo>
                    <a:lnTo>
                      <a:pt x="551416" y="378463"/>
                    </a:lnTo>
                    <a:lnTo>
                      <a:pt x="551416" y="361608"/>
                    </a:lnTo>
                    <a:lnTo>
                      <a:pt x="572980" y="349350"/>
                    </a:lnTo>
                    <a:lnTo>
                      <a:pt x="583761" y="320238"/>
                    </a:lnTo>
                    <a:lnTo>
                      <a:pt x="608406" y="320238"/>
                    </a:lnTo>
                    <a:lnTo>
                      <a:pt x="608406" y="350882"/>
                    </a:lnTo>
                    <a:lnTo>
                      <a:pt x="648453" y="350882"/>
                    </a:lnTo>
                    <a:lnTo>
                      <a:pt x="648453" y="379995"/>
                    </a:lnTo>
                    <a:lnTo>
                      <a:pt x="608406" y="379995"/>
                    </a:lnTo>
                    <a:lnTo>
                      <a:pt x="608406" y="448946"/>
                    </a:lnTo>
                    <a:cubicBezTo>
                      <a:pt x="608406" y="455075"/>
                      <a:pt x="609946" y="458139"/>
                      <a:pt x="613027" y="461204"/>
                    </a:cubicBezTo>
                    <a:cubicBezTo>
                      <a:pt x="616107" y="462736"/>
                      <a:pt x="620728" y="464268"/>
                      <a:pt x="625349" y="464268"/>
                    </a:cubicBezTo>
                    <a:moveTo>
                      <a:pt x="768594" y="491848"/>
                    </a:moveTo>
                    <a:lnTo>
                      <a:pt x="760892" y="471929"/>
                    </a:lnTo>
                    <a:lnTo>
                      <a:pt x="759352" y="471929"/>
                    </a:lnTo>
                    <a:cubicBezTo>
                      <a:pt x="753191" y="479590"/>
                      <a:pt x="745490" y="485719"/>
                      <a:pt x="739329" y="488784"/>
                    </a:cubicBezTo>
                    <a:cubicBezTo>
                      <a:pt x="733167" y="491848"/>
                      <a:pt x="723926" y="493380"/>
                      <a:pt x="711604" y="493380"/>
                    </a:cubicBezTo>
                    <a:cubicBezTo>
                      <a:pt x="697741" y="493380"/>
                      <a:pt x="686959" y="488784"/>
                      <a:pt x="679258" y="481123"/>
                    </a:cubicBezTo>
                    <a:cubicBezTo>
                      <a:pt x="671557" y="473461"/>
                      <a:pt x="666936" y="462736"/>
                      <a:pt x="666936" y="447413"/>
                    </a:cubicBezTo>
                    <a:cubicBezTo>
                      <a:pt x="666936" y="432091"/>
                      <a:pt x="671557" y="421365"/>
                      <a:pt x="682339" y="413704"/>
                    </a:cubicBezTo>
                    <a:cubicBezTo>
                      <a:pt x="693121" y="406043"/>
                      <a:pt x="708523" y="402978"/>
                      <a:pt x="730087" y="401446"/>
                    </a:cubicBezTo>
                    <a:lnTo>
                      <a:pt x="754731" y="401446"/>
                    </a:lnTo>
                    <a:lnTo>
                      <a:pt x="754731" y="395317"/>
                    </a:lnTo>
                    <a:cubicBezTo>
                      <a:pt x="754731" y="381527"/>
                      <a:pt x="747030" y="373866"/>
                      <a:pt x="733167" y="373866"/>
                    </a:cubicBezTo>
                    <a:cubicBezTo>
                      <a:pt x="722386" y="373866"/>
                      <a:pt x="708523" y="376930"/>
                      <a:pt x="693121" y="384592"/>
                    </a:cubicBezTo>
                    <a:lnTo>
                      <a:pt x="680798" y="358544"/>
                    </a:lnTo>
                    <a:cubicBezTo>
                      <a:pt x="697741" y="349350"/>
                      <a:pt x="714684" y="346286"/>
                      <a:pt x="734708" y="346286"/>
                    </a:cubicBezTo>
                    <a:cubicBezTo>
                      <a:pt x="753191" y="346286"/>
                      <a:pt x="768594" y="350882"/>
                      <a:pt x="777835" y="358544"/>
                    </a:cubicBezTo>
                    <a:cubicBezTo>
                      <a:pt x="788617" y="366205"/>
                      <a:pt x="793238" y="379995"/>
                      <a:pt x="793238" y="396850"/>
                    </a:cubicBezTo>
                    <a:lnTo>
                      <a:pt x="793238" y="491848"/>
                    </a:lnTo>
                    <a:lnTo>
                      <a:pt x="768594" y="491848"/>
                    </a:lnTo>
                    <a:close/>
                    <a:moveTo>
                      <a:pt x="694661" y="314109"/>
                    </a:moveTo>
                    <a:cubicBezTo>
                      <a:pt x="694661" y="307980"/>
                      <a:pt x="696201" y="304915"/>
                      <a:pt x="699282" y="301851"/>
                    </a:cubicBezTo>
                    <a:cubicBezTo>
                      <a:pt x="702362" y="298786"/>
                      <a:pt x="706983" y="297254"/>
                      <a:pt x="711604" y="297254"/>
                    </a:cubicBezTo>
                    <a:cubicBezTo>
                      <a:pt x="717765" y="297254"/>
                      <a:pt x="720845" y="298786"/>
                      <a:pt x="725466" y="301851"/>
                    </a:cubicBezTo>
                    <a:cubicBezTo>
                      <a:pt x="728547" y="304915"/>
                      <a:pt x="730087" y="309512"/>
                      <a:pt x="730087" y="314109"/>
                    </a:cubicBezTo>
                    <a:cubicBezTo>
                      <a:pt x="730087" y="318705"/>
                      <a:pt x="728547" y="323302"/>
                      <a:pt x="725466" y="326367"/>
                    </a:cubicBezTo>
                    <a:cubicBezTo>
                      <a:pt x="722386" y="329431"/>
                      <a:pt x="717765" y="330963"/>
                      <a:pt x="711604" y="330963"/>
                    </a:cubicBezTo>
                    <a:cubicBezTo>
                      <a:pt x="705443" y="330963"/>
                      <a:pt x="702362" y="329431"/>
                      <a:pt x="699282" y="326367"/>
                    </a:cubicBezTo>
                    <a:cubicBezTo>
                      <a:pt x="696201" y="323302"/>
                      <a:pt x="694661" y="320238"/>
                      <a:pt x="694661" y="314109"/>
                    </a:cubicBezTo>
                    <a:moveTo>
                      <a:pt x="757812" y="425962"/>
                    </a:moveTo>
                    <a:lnTo>
                      <a:pt x="742409" y="425962"/>
                    </a:lnTo>
                    <a:cubicBezTo>
                      <a:pt x="731627" y="425962"/>
                      <a:pt x="722386" y="429027"/>
                      <a:pt x="717765" y="432091"/>
                    </a:cubicBezTo>
                    <a:cubicBezTo>
                      <a:pt x="711604" y="435156"/>
                      <a:pt x="710063" y="441284"/>
                      <a:pt x="710063" y="448946"/>
                    </a:cubicBezTo>
                    <a:cubicBezTo>
                      <a:pt x="710063" y="459671"/>
                      <a:pt x="716225" y="465800"/>
                      <a:pt x="728547" y="465800"/>
                    </a:cubicBezTo>
                    <a:cubicBezTo>
                      <a:pt x="737788" y="465800"/>
                      <a:pt x="745490" y="462736"/>
                      <a:pt x="750110" y="458139"/>
                    </a:cubicBezTo>
                    <a:cubicBezTo>
                      <a:pt x="754731" y="453542"/>
                      <a:pt x="757812" y="447413"/>
                      <a:pt x="757812" y="438220"/>
                    </a:cubicBezTo>
                    <a:lnTo>
                      <a:pt x="757812" y="425962"/>
                    </a:lnTo>
                    <a:close/>
                    <a:moveTo>
                      <a:pt x="745490" y="314109"/>
                    </a:moveTo>
                    <a:cubicBezTo>
                      <a:pt x="745490" y="307980"/>
                      <a:pt x="747030" y="303383"/>
                      <a:pt x="750110" y="301851"/>
                    </a:cubicBezTo>
                    <a:cubicBezTo>
                      <a:pt x="753191" y="300319"/>
                      <a:pt x="757812" y="297254"/>
                      <a:pt x="762433" y="297254"/>
                    </a:cubicBezTo>
                    <a:cubicBezTo>
                      <a:pt x="768594" y="297254"/>
                      <a:pt x="771674" y="298786"/>
                      <a:pt x="776295" y="301851"/>
                    </a:cubicBezTo>
                    <a:cubicBezTo>
                      <a:pt x="779375" y="304915"/>
                      <a:pt x="780916" y="309512"/>
                      <a:pt x="780916" y="314109"/>
                    </a:cubicBezTo>
                    <a:cubicBezTo>
                      <a:pt x="780916" y="318705"/>
                      <a:pt x="779375" y="323302"/>
                      <a:pt x="776295" y="326367"/>
                    </a:cubicBezTo>
                    <a:cubicBezTo>
                      <a:pt x="773214" y="329431"/>
                      <a:pt x="768594" y="330963"/>
                      <a:pt x="763973" y="330963"/>
                    </a:cubicBezTo>
                    <a:cubicBezTo>
                      <a:pt x="759352" y="330963"/>
                      <a:pt x="754731" y="329431"/>
                      <a:pt x="751651" y="326367"/>
                    </a:cubicBezTo>
                    <a:cubicBezTo>
                      <a:pt x="747030" y="324834"/>
                      <a:pt x="745490" y="320238"/>
                      <a:pt x="745490" y="314109"/>
                    </a:cubicBezTo>
                    <a:moveTo>
                      <a:pt x="914919" y="347818"/>
                    </a:moveTo>
                    <a:cubicBezTo>
                      <a:pt x="919540" y="347818"/>
                      <a:pt x="924161" y="347818"/>
                      <a:pt x="928781" y="349350"/>
                    </a:cubicBezTo>
                    <a:lnTo>
                      <a:pt x="925701" y="386124"/>
                    </a:lnTo>
                    <a:cubicBezTo>
                      <a:pt x="922620" y="384592"/>
                      <a:pt x="918000" y="384592"/>
                      <a:pt x="914919" y="384592"/>
                    </a:cubicBezTo>
                    <a:cubicBezTo>
                      <a:pt x="902597" y="384592"/>
                      <a:pt x="893355" y="387656"/>
                      <a:pt x="885654" y="393785"/>
                    </a:cubicBezTo>
                    <a:cubicBezTo>
                      <a:pt x="879493" y="399914"/>
                      <a:pt x="874872" y="409107"/>
                      <a:pt x="874872" y="419833"/>
                    </a:cubicBezTo>
                    <a:lnTo>
                      <a:pt x="874872" y="491848"/>
                    </a:lnTo>
                    <a:lnTo>
                      <a:pt x="836365" y="491848"/>
                    </a:lnTo>
                    <a:lnTo>
                      <a:pt x="836365" y="350882"/>
                    </a:lnTo>
                    <a:lnTo>
                      <a:pt x="865630" y="350882"/>
                    </a:lnTo>
                    <a:lnTo>
                      <a:pt x="871792" y="375398"/>
                    </a:lnTo>
                    <a:lnTo>
                      <a:pt x="873332" y="375398"/>
                    </a:lnTo>
                    <a:cubicBezTo>
                      <a:pt x="877953" y="367737"/>
                      <a:pt x="884114" y="361608"/>
                      <a:pt x="891815" y="355479"/>
                    </a:cubicBezTo>
                    <a:cubicBezTo>
                      <a:pt x="897976" y="350882"/>
                      <a:pt x="907218" y="347818"/>
                      <a:pt x="914919" y="347818"/>
                    </a:cubicBezTo>
                    <a:moveTo>
                      <a:pt x="991932" y="415236"/>
                    </a:moveTo>
                    <a:lnTo>
                      <a:pt x="1008875" y="393785"/>
                    </a:lnTo>
                    <a:lnTo>
                      <a:pt x="1048922" y="350882"/>
                    </a:lnTo>
                    <a:lnTo>
                      <a:pt x="1092050" y="350882"/>
                    </a:lnTo>
                    <a:lnTo>
                      <a:pt x="1035060" y="412172"/>
                    </a:lnTo>
                    <a:lnTo>
                      <a:pt x="1095130" y="491848"/>
                    </a:lnTo>
                    <a:lnTo>
                      <a:pt x="1050463" y="491848"/>
                    </a:lnTo>
                    <a:lnTo>
                      <a:pt x="1008875" y="435156"/>
                    </a:lnTo>
                    <a:lnTo>
                      <a:pt x="991932" y="448946"/>
                    </a:lnTo>
                    <a:lnTo>
                      <a:pt x="991932" y="493380"/>
                    </a:lnTo>
                    <a:lnTo>
                      <a:pt x="953426" y="493380"/>
                    </a:lnTo>
                    <a:lnTo>
                      <a:pt x="953426" y="295722"/>
                    </a:lnTo>
                    <a:lnTo>
                      <a:pt x="991932" y="295722"/>
                    </a:lnTo>
                    <a:lnTo>
                      <a:pt x="991932" y="383059"/>
                    </a:lnTo>
                    <a:lnTo>
                      <a:pt x="991932" y="415236"/>
                    </a:lnTo>
                    <a:lnTo>
                      <a:pt x="991932" y="415236"/>
                    </a:lnTo>
                    <a:close/>
                    <a:moveTo>
                      <a:pt x="1179845" y="494913"/>
                    </a:moveTo>
                    <a:cubicBezTo>
                      <a:pt x="1156741" y="494913"/>
                      <a:pt x="1139798" y="488784"/>
                      <a:pt x="1125936" y="476526"/>
                    </a:cubicBezTo>
                    <a:cubicBezTo>
                      <a:pt x="1113614" y="464268"/>
                      <a:pt x="1105912" y="445881"/>
                      <a:pt x="1105912" y="422898"/>
                    </a:cubicBezTo>
                    <a:cubicBezTo>
                      <a:pt x="1105912" y="399914"/>
                      <a:pt x="1112073" y="381527"/>
                      <a:pt x="1124396" y="367737"/>
                    </a:cubicBezTo>
                    <a:cubicBezTo>
                      <a:pt x="1136718" y="355479"/>
                      <a:pt x="1152120" y="347818"/>
                      <a:pt x="1173684" y="347818"/>
                    </a:cubicBezTo>
                    <a:cubicBezTo>
                      <a:pt x="1193708" y="347818"/>
                      <a:pt x="1209110" y="353947"/>
                      <a:pt x="1219892" y="364672"/>
                    </a:cubicBezTo>
                    <a:cubicBezTo>
                      <a:pt x="1230674" y="375398"/>
                      <a:pt x="1236835" y="392253"/>
                      <a:pt x="1236835" y="412172"/>
                    </a:cubicBezTo>
                    <a:lnTo>
                      <a:pt x="1236835" y="430559"/>
                    </a:lnTo>
                    <a:lnTo>
                      <a:pt x="1144419" y="430559"/>
                    </a:lnTo>
                    <a:cubicBezTo>
                      <a:pt x="1144419" y="441284"/>
                      <a:pt x="1147500" y="450478"/>
                      <a:pt x="1153660" y="456607"/>
                    </a:cubicBezTo>
                    <a:cubicBezTo>
                      <a:pt x="1159822" y="462736"/>
                      <a:pt x="1169063" y="465800"/>
                      <a:pt x="1179845" y="465800"/>
                    </a:cubicBezTo>
                    <a:cubicBezTo>
                      <a:pt x="1189087" y="465800"/>
                      <a:pt x="1196788" y="464268"/>
                      <a:pt x="1204489" y="462736"/>
                    </a:cubicBezTo>
                    <a:cubicBezTo>
                      <a:pt x="1212191" y="461204"/>
                      <a:pt x="1219892" y="458139"/>
                      <a:pt x="1229134" y="453542"/>
                    </a:cubicBezTo>
                    <a:lnTo>
                      <a:pt x="1229134" y="484187"/>
                    </a:lnTo>
                    <a:cubicBezTo>
                      <a:pt x="1222973" y="487252"/>
                      <a:pt x="1215271" y="490316"/>
                      <a:pt x="1207570" y="491848"/>
                    </a:cubicBezTo>
                    <a:cubicBezTo>
                      <a:pt x="1201409" y="493380"/>
                      <a:pt x="1192167" y="494913"/>
                      <a:pt x="1179845" y="494913"/>
                    </a:cubicBezTo>
                    <a:moveTo>
                      <a:pt x="1175224" y="375398"/>
                    </a:moveTo>
                    <a:cubicBezTo>
                      <a:pt x="1167523" y="375398"/>
                      <a:pt x="1159822" y="378463"/>
                      <a:pt x="1155201" y="383059"/>
                    </a:cubicBezTo>
                    <a:cubicBezTo>
                      <a:pt x="1150580" y="387656"/>
                      <a:pt x="1147500" y="395317"/>
                      <a:pt x="1147500" y="404511"/>
                    </a:cubicBezTo>
                    <a:lnTo>
                      <a:pt x="1201409" y="404511"/>
                    </a:lnTo>
                    <a:cubicBezTo>
                      <a:pt x="1201409" y="395317"/>
                      <a:pt x="1198328" y="387656"/>
                      <a:pt x="1193708" y="383059"/>
                    </a:cubicBezTo>
                    <a:cubicBezTo>
                      <a:pt x="1189087" y="378463"/>
                      <a:pt x="1182926" y="375398"/>
                      <a:pt x="1175224" y="375398"/>
                    </a:cubicBezTo>
                    <a:moveTo>
                      <a:pt x="1401644" y="491848"/>
                    </a:moveTo>
                    <a:lnTo>
                      <a:pt x="1363137" y="491848"/>
                    </a:lnTo>
                    <a:lnTo>
                      <a:pt x="1363137" y="409107"/>
                    </a:lnTo>
                    <a:cubicBezTo>
                      <a:pt x="1363137" y="398382"/>
                      <a:pt x="1361597" y="390721"/>
                      <a:pt x="1356976" y="386124"/>
                    </a:cubicBezTo>
                    <a:cubicBezTo>
                      <a:pt x="1352355" y="381527"/>
                      <a:pt x="1347734" y="378463"/>
                      <a:pt x="1340033" y="378463"/>
                    </a:cubicBezTo>
                    <a:cubicBezTo>
                      <a:pt x="1329251" y="378463"/>
                      <a:pt x="1321550" y="381527"/>
                      <a:pt x="1316929" y="389188"/>
                    </a:cubicBezTo>
                    <a:cubicBezTo>
                      <a:pt x="1312308" y="396850"/>
                      <a:pt x="1309228" y="409107"/>
                      <a:pt x="1309228" y="424430"/>
                    </a:cubicBezTo>
                    <a:lnTo>
                      <a:pt x="1309228" y="490316"/>
                    </a:lnTo>
                    <a:lnTo>
                      <a:pt x="1270721" y="490316"/>
                    </a:lnTo>
                    <a:lnTo>
                      <a:pt x="1270721" y="349350"/>
                    </a:lnTo>
                    <a:lnTo>
                      <a:pt x="1299986" y="349350"/>
                    </a:lnTo>
                    <a:lnTo>
                      <a:pt x="1304607" y="367737"/>
                    </a:lnTo>
                    <a:lnTo>
                      <a:pt x="1306147" y="367737"/>
                    </a:lnTo>
                    <a:cubicBezTo>
                      <a:pt x="1310768" y="361608"/>
                      <a:pt x="1316929" y="355479"/>
                      <a:pt x="1324630" y="352415"/>
                    </a:cubicBezTo>
                    <a:cubicBezTo>
                      <a:pt x="1332332" y="349350"/>
                      <a:pt x="1341573" y="347818"/>
                      <a:pt x="1350815" y="347818"/>
                    </a:cubicBezTo>
                    <a:cubicBezTo>
                      <a:pt x="1367758" y="347818"/>
                      <a:pt x="1380080" y="352415"/>
                      <a:pt x="1387781" y="361608"/>
                    </a:cubicBezTo>
                    <a:cubicBezTo>
                      <a:pt x="1397023" y="370801"/>
                      <a:pt x="1400103" y="383059"/>
                      <a:pt x="1400103" y="399914"/>
                    </a:cubicBezTo>
                    <a:lnTo>
                      <a:pt x="1400103" y="491848"/>
                    </a:lnTo>
                    <a:close/>
                  </a:path>
                </a:pathLst>
              </a:custGeom>
              <a:solidFill>
                <a:srgbClr val="009DDF"/>
              </a:solidFill>
              <a:ln w="15368" cap="flat">
                <a:noFill/>
                <a:prstDash val="solid"/>
                <a:miter/>
              </a:ln>
            </p:spPr>
            <p:txBody>
              <a:bodyPr rtlCol="0" anchor="ctr"/>
              <a:lstStyle/>
              <a:p>
                <a:pPr>
                  <a:defRPr/>
                </a:pPr>
                <a:endParaRPr lang="de-DE" dirty="0"/>
              </a:p>
            </p:txBody>
          </p:sp>
        </p:grp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Bildcollage">
    <p:spTree>
      <p:nvGrpSpPr>
        <p:cNvPr id="1" name=""/>
        <p:cNvGrpSpPr/>
        <p:nvPr/>
      </p:nvGrpSpPr>
      <p:grpSpPr bwMode="auto">
        <a:xfrm>
          <a:off x="0" y="0"/>
          <a:ext cx="0" cy="0"/>
          <a:chOff x="0" y="0"/>
          <a:chExt cx="0" cy="0"/>
        </a:xfrm>
      </p:grpSpPr>
      <p:sp>
        <p:nvSpPr>
          <p:cNvPr id="9" name="Textplatzhalter 4"/>
          <p:cNvSpPr>
            <a:spLocks noGrp="1"/>
          </p:cNvSpPr>
          <p:nvPr>
            <p:ph type="body" sz="quarter" idx="12" hasCustomPrompt="1"/>
          </p:nvPr>
        </p:nvSpPr>
        <p:spPr bwMode="auto">
          <a:xfrm>
            <a:off x="695325" y="549276"/>
            <a:ext cx="10658474" cy="266270"/>
          </a:xfrm>
        </p:spPr>
        <p:txBody>
          <a:bodyPr>
            <a:noAutofit/>
          </a:bodyPr>
          <a:lstStyle>
            <a:lvl1pPr marL="0" indent="0">
              <a:buFontTx/>
              <a:buNone/>
              <a:defRPr sz="1600" b="1">
                <a:solidFill>
                  <a:schemeClr val="tx1">
                    <a:lumMod val="50000"/>
                    <a:lumOff val="50000"/>
                  </a:schemeClr>
                </a:solidFill>
              </a:defRPr>
            </a:lvl1pPr>
          </a:lstStyle>
          <a:p>
            <a:pPr lvl="0">
              <a:defRPr/>
            </a:pPr>
            <a:r>
              <a:rPr lang="de-DE"/>
              <a:t>Kapitelheadline (16 pt)</a:t>
            </a:r>
            <a:endParaRPr/>
          </a:p>
        </p:txBody>
      </p:sp>
      <p:sp>
        <p:nvSpPr>
          <p:cNvPr id="12" name="Titel 1"/>
          <p:cNvSpPr>
            <a:spLocks noGrp="1"/>
          </p:cNvSpPr>
          <p:nvPr>
            <p:ph type="title" hasCustomPrompt="1"/>
          </p:nvPr>
        </p:nvSpPr>
        <p:spPr bwMode="auto">
          <a:xfrm>
            <a:off x="695323" y="1015200"/>
            <a:ext cx="10658475" cy="962025"/>
          </a:xfrm>
        </p:spPr>
        <p:txBody>
          <a:bodyPr anchor="t" anchorCtr="0">
            <a:normAutofit/>
          </a:bodyPr>
          <a:lstStyle>
            <a:lvl1pPr>
              <a:lnSpc>
                <a:spcPts val="3400"/>
              </a:lnSpc>
              <a:spcBef>
                <a:spcPts val="0"/>
              </a:spcBef>
              <a:defRPr sz="2800"/>
            </a:lvl1pPr>
          </a:lstStyle>
          <a:p>
            <a:pPr>
              <a:defRPr/>
            </a:pPr>
            <a:r>
              <a:rPr lang="de-DE"/>
              <a:t>Headline für Grafiken</a:t>
            </a:r>
            <a:br>
              <a:rPr lang="de-DE"/>
            </a:br>
            <a:r>
              <a:rPr lang="de-DE"/>
              <a:t>(28 pt)</a:t>
            </a:r>
            <a:endParaRPr/>
          </a:p>
        </p:txBody>
      </p:sp>
      <p:pic>
        <p:nvPicPr>
          <p:cNvPr id="8" name="Grafik 7"/>
          <p:cNvPicPr>
            <a:picLocks noChangeAspect="1"/>
          </p:cNvPicPr>
          <p:nvPr userDrawn="1"/>
        </p:nvPicPr>
        <p:blipFill>
          <a:blip r:embed="rId2"/>
          <a:stretch/>
        </p:blipFill>
        <p:spPr bwMode="auto">
          <a:xfrm>
            <a:off x="10145596" y="-3325"/>
            <a:ext cx="2046404" cy="1074920"/>
          </a:xfrm>
          <a:prstGeom prst="rect">
            <a:avLst/>
          </a:prstGeom>
        </p:spPr>
      </p:pic>
      <p:sp>
        <p:nvSpPr>
          <p:cNvPr id="7"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0"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Diagramme und Co">
    <p:spTree>
      <p:nvGrpSpPr>
        <p:cNvPr id="1" name=""/>
        <p:cNvGrpSpPr/>
        <p:nvPr/>
      </p:nvGrpSpPr>
      <p:grpSpPr bwMode="auto">
        <a:xfrm>
          <a:off x="0" y="0"/>
          <a:ext cx="0" cy="0"/>
          <a:chOff x="0" y="0"/>
          <a:chExt cx="0" cy="0"/>
        </a:xfrm>
      </p:grpSpPr>
      <p:sp>
        <p:nvSpPr>
          <p:cNvPr id="5" name="Textplatzhalter 4"/>
          <p:cNvSpPr>
            <a:spLocks noGrp="1"/>
          </p:cNvSpPr>
          <p:nvPr>
            <p:ph type="body" sz="quarter" idx="12" hasCustomPrompt="1"/>
          </p:nvPr>
        </p:nvSpPr>
        <p:spPr bwMode="auto">
          <a:xfrm>
            <a:off x="695325" y="549276"/>
            <a:ext cx="10658474" cy="266270"/>
          </a:xfrm>
        </p:spPr>
        <p:txBody>
          <a:bodyPr>
            <a:noAutofit/>
          </a:bodyPr>
          <a:lstStyle>
            <a:lvl1pPr marL="0" indent="0">
              <a:buFontTx/>
              <a:buNone/>
              <a:defRPr sz="1600" b="1">
                <a:solidFill>
                  <a:schemeClr val="tx1">
                    <a:lumMod val="50000"/>
                    <a:lumOff val="50000"/>
                  </a:schemeClr>
                </a:solidFill>
              </a:defRPr>
            </a:lvl1pPr>
          </a:lstStyle>
          <a:p>
            <a:pPr lvl="0">
              <a:defRPr/>
            </a:pPr>
            <a:r>
              <a:rPr lang="de-DE"/>
              <a:t>Kapitelheadline (16 pt)</a:t>
            </a:r>
            <a:endParaRPr/>
          </a:p>
        </p:txBody>
      </p:sp>
      <p:sp>
        <p:nvSpPr>
          <p:cNvPr id="8" name="Titel 1"/>
          <p:cNvSpPr>
            <a:spLocks noGrp="1"/>
          </p:cNvSpPr>
          <p:nvPr>
            <p:ph type="title" hasCustomPrompt="1"/>
          </p:nvPr>
        </p:nvSpPr>
        <p:spPr bwMode="auto">
          <a:xfrm>
            <a:off x="695323" y="1015200"/>
            <a:ext cx="10658475" cy="962025"/>
          </a:xfrm>
        </p:spPr>
        <p:txBody>
          <a:bodyPr anchor="t" anchorCtr="0">
            <a:normAutofit/>
          </a:bodyPr>
          <a:lstStyle>
            <a:lvl1pPr>
              <a:lnSpc>
                <a:spcPts val="3400"/>
              </a:lnSpc>
              <a:spcBef>
                <a:spcPts val="0"/>
              </a:spcBef>
              <a:defRPr sz="2800"/>
            </a:lvl1pPr>
          </a:lstStyle>
          <a:p>
            <a:pPr>
              <a:defRPr/>
            </a:pPr>
            <a:r>
              <a:rPr lang="de-DE"/>
              <a:t>Headline für Tabellen/Diagramme</a:t>
            </a:r>
            <a:br>
              <a:rPr lang="de-DE"/>
            </a:br>
            <a:r>
              <a:rPr lang="de-DE"/>
              <a:t>(28 pt)</a:t>
            </a:r>
            <a:endParaRPr/>
          </a:p>
        </p:txBody>
      </p:sp>
      <p:pic>
        <p:nvPicPr>
          <p:cNvPr id="7" name="Grafik 6"/>
          <p:cNvPicPr>
            <a:picLocks noChangeAspect="1"/>
          </p:cNvPicPr>
          <p:nvPr userDrawn="1"/>
        </p:nvPicPr>
        <p:blipFill>
          <a:blip r:embed="rId2"/>
          <a:stretch/>
        </p:blipFill>
        <p:spPr bwMode="auto">
          <a:xfrm>
            <a:off x="10145596" y="-3325"/>
            <a:ext cx="2046404" cy="1074920"/>
          </a:xfrm>
          <a:prstGeom prst="rect">
            <a:avLst/>
          </a:prstGeom>
        </p:spPr>
      </p:pic>
      <p:sp>
        <p:nvSpPr>
          <p:cNvPr id="9"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0"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pic>
        <p:nvPicPr>
          <p:cNvPr id="5" name="Grafik 4"/>
          <p:cNvPicPr>
            <a:picLocks noChangeAspect="1"/>
          </p:cNvPicPr>
          <p:nvPr userDrawn="1"/>
        </p:nvPicPr>
        <p:blipFill>
          <a:blip r:embed="rId2"/>
          <a:stretch/>
        </p:blipFill>
        <p:spPr bwMode="auto">
          <a:xfrm>
            <a:off x="10145596" y="-3325"/>
            <a:ext cx="2046404" cy="1074920"/>
          </a:xfrm>
          <a:prstGeom prst="rect">
            <a:avLst/>
          </a:prstGeom>
        </p:spPr>
      </p:pic>
      <p:sp>
        <p:nvSpPr>
          <p:cNvPr id="6"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7"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14" name="Textfeld 13"/>
          <p:cNvSpPr txBox="1"/>
          <p:nvPr userDrawn="1"/>
        </p:nvSpPr>
        <p:spPr bwMode="auto">
          <a:xfrm>
            <a:off x="695325" y="1579878"/>
            <a:ext cx="10692001" cy="1508426"/>
          </a:xfrm>
          <a:prstGeom prst="rect">
            <a:avLst/>
          </a:prstGeom>
          <a:noFill/>
        </p:spPr>
        <p:txBody>
          <a:bodyPr wrap="square" lIns="0" tIns="0" rIns="0" bIns="0" rtlCol="0">
            <a:spAutoFit/>
          </a:bodyPr>
          <a:lstStyle/>
          <a:p>
            <a:pPr>
              <a:lnSpc>
                <a:spcPts val="6199"/>
              </a:lnSpc>
              <a:defRPr/>
            </a:pPr>
            <a:r>
              <a:rPr lang="de-DE" sz="4400" b="1" i="0" dirty="0">
                <a:solidFill>
                  <a:schemeClr val="accent2"/>
                </a:solidFill>
                <a:latin typeface="Verdana"/>
                <a:ea typeface="Verdana"/>
                <a:cs typeface="Verdana"/>
              </a:rPr>
              <a:t>Vielen Dank </a:t>
            </a:r>
            <a:br>
              <a:rPr lang="de-DE" sz="4400" b="1" i="0" dirty="0">
                <a:solidFill>
                  <a:schemeClr val="accent2"/>
                </a:solidFill>
                <a:latin typeface="Verdana"/>
                <a:ea typeface="Verdana"/>
                <a:cs typeface="Verdana"/>
              </a:rPr>
            </a:br>
            <a:r>
              <a:rPr lang="de-DE" sz="4400" b="1" i="0" dirty="0">
                <a:solidFill>
                  <a:schemeClr val="accent2"/>
                </a:solidFill>
                <a:latin typeface="Verdana"/>
                <a:ea typeface="Verdana"/>
                <a:cs typeface="Verdana"/>
              </a:rPr>
              <a:t>für Ihre Aufmerksamkeit.</a:t>
            </a:r>
            <a:endParaRPr dirty="0"/>
          </a:p>
        </p:txBody>
      </p:sp>
      <p:sp>
        <p:nvSpPr>
          <p:cNvPr id="5" name="Textfeld 4"/>
          <p:cNvSpPr txBox="1"/>
          <p:nvPr userDrawn="1"/>
        </p:nvSpPr>
        <p:spPr bwMode="auto">
          <a:xfrm>
            <a:off x="2619632" y="4176584"/>
            <a:ext cx="184731" cy="369332"/>
          </a:xfrm>
          <a:prstGeom prst="rect">
            <a:avLst/>
          </a:prstGeom>
          <a:noFill/>
        </p:spPr>
        <p:txBody>
          <a:bodyPr wrap="none" rtlCol="0">
            <a:spAutoFit/>
          </a:bodyPr>
          <a:lstStyle/>
          <a:p>
            <a:pPr>
              <a:defRPr/>
            </a:pPr>
            <a:endParaRPr lang="de-DE" dirty="0"/>
          </a:p>
        </p:txBody>
      </p:sp>
      <p:sp>
        <p:nvSpPr>
          <p:cNvPr id="17" name="Textfeld 16"/>
          <p:cNvSpPr txBox="1"/>
          <p:nvPr userDrawn="1"/>
        </p:nvSpPr>
        <p:spPr bwMode="auto">
          <a:xfrm>
            <a:off x="708673" y="3986903"/>
            <a:ext cx="5963975" cy="396463"/>
          </a:xfrm>
          <a:prstGeom prst="rect">
            <a:avLst/>
          </a:prstGeom>
          <a:noFill/>
        </p:spPr>
        <p:txBody>
          <a:bodyPr wrap="square" lIns="0" tIns="0" rIns="0" bIns="0" rtlCol="0">
            <a:noAutofit/>
          </a:bodyPr>
          <a:lstStyle/>
          <a:p>
            <a:pPr>
              <a:lnSpc>
                <a:spcPts val="2100"/>
              </a:lnSpc>
              <a:spcBef>
                <a:spcPts val="1000"/>
              </a:spcBef>
              <a:defRPr/>
            </a:pPr>
            <a:r>
              <a:rPr lang="de-DE" sz="1600" b="1" i="0" dirty="0">
                <a:solidFill>
                  <a:schemeClr val="accent2"/>
                </a:solidFill>
                <a:latin typeface="Verdana"/>
                <a:ea typeface="Verdana"/>
                <a:cs typeface="Verdana"/>
              </a:rPr>
              <a:t>Kontakt</a:t>
            </a:r>
            <a:endParaRPr dirty="0"/>
          </a:p>
        </p:txBody>
      </p:sp>
      <p:sp>
        <p:nvSpPr>
          <p:cNvPr id="19" name="Textplatzhalter 18"/>
          <p:cNvSpPr>
            <a:spLocks noGrp="1"/>
          </p:cNvSpPr>
          <p:nvPr>
            <p:ph type="body" sz="quarter" idx="10" hasCustomPrompt="1"/>
          </p:nvPr>
        </p:nvSpPr>
        <p:spPr bwMode="auto">
          <a:xfrm>
            <a:off x="707682" y="5836612"/>
            <a:ext cx="7854950" cy="394971"/>
          </a:xfrm>
        </p:spPr>
        <p:txBody>
          <a:bodyPr/>
          <a:lstStyle>
            <a:lvl1pPr marL="0" indent="0">
              <a:lnSpc>
                <a:spcPts val="1150"/>
              </a:lnSpc>
              <a:buNone/>
              <a:defRPr sz="800"/>
            </a:lvl1pPr>
          </a:lstStyle>
          <a:p>
            <a:pPr lvl="0">
              <a:defRPr/>
            </a:pPr>
            <a:r>
              <a:rPr lang="de-DE"/>
              <a:t>Bildnachweis: xxx</a:t>
            </a:r>
            <a:endParaRPr/>
          </a:p>
        </p:txBody>
      </p:sp>
      <p:sp>
        <p:nvSpPr>
          <p:cNvPr id="3" name="Textplatzhalter 2"/>
          <p:cNvSpPr>
            <a:spLocks noGrp="1"/>
          </p:cNvSpPr>
          <p:nvPr>
            <p:ph type="body" sz="quarter" idx="11" hasCustomPrompt="1"/>
          </p:nvPr>
        </p:nvSpPr>
        <p:spPr bwMode="auto">
          <a:xfrm>
            <a:off x="694800" y="4363200"/>
            <a:ext cx="8154000" cy="1332000"/>
          </a:xfrm>
        </p:spPr>
        <p:txBody>
          <a:bodyPr/>
          <a:lstStyle>
            <a:lvl1pPr marL="0" indent="0">
              <a:buFontTx/>
              <a:buNone/>
              <a:defRPr sz="1600"/>
            </a:lvl1pPr>
          </a:lstStyle>
          <a:p>
            <a:pPr lvl="0">
              <a:defRPr/>
            </a:pPr>
            <a:r>
              <a:rPr lang="de-DE"/>
              <a:t>Kontaktdaten (16 pt)</a:t>
            </a:r>
            <a:endParaRPr/>
          </a:p>
        </p:txBody>
      </p:sp>
      <p:grpSp>
        <p:nvGrpSpPr>
          <p:cNvPr id="11" name="Gruppieren 10"/>
          <p:cNvGrpSpPr/>
          <p:nvPr userDrawn="1"/>
        </p:nvGrpSpPr>
        <p:grpSpPr bwMode="auto">
          <a:xfrm>
            <a:off x="8586155" y="4987067"/>
            <a:ext cx="3646733" cy="1893235"/>
            <a:chOff x="8586155" y="4987067"/>
            <a:chExt cx="3646733" cy="1893235"/>
          </a:xfrm>
        </p:grpSpPr>
        <p:sp>
          <p:nvSpPr>
            <p:cNvPr id="15" name="Freihandform 14"/>
            <p:cNvSpPr/>
            <p:nvPr userDrawn="1"/>
          </p:nvSpPr>
          <p:spPr bwMode="auto">
            <a:xfrm>
              <a:off x="8586155" y="4987067"/>
              <a:ext cx="3646733" cy="1893235"/>
            </a:xfrm>
            <a:custGeom>
              <a:avLst/>
              <a:gdLst>
                <a:gd name="connsiteX0" fmla="*/ 3322736 w 3646734"/>
                <a:gd name="connsiteY0" fmla="*/ 0 h 1893235"/>
                <a:gd name="connsiteX1" fmla="*/ 3605866 w 3646734"/>
                <a:gd name="connsiteY1" fmla="*/ 833 h 1893235"/>
                <a:gd name="connsiteX2" fmla="*/ 3646734 w 3646734"/>
                <a:gd name="connsiteY2" fmla="*/ 1264 h 1893235"/>
                <a:gd name="connsiteX3" fmla="*/ 3646734 w 3646734"/>
                <a:gd name="connsiteY3" fmla="*/ 1893235 h 1893235"/>
                <a:gd name="connsiteX4" fmla="*/ 0 w 3646734"/>
                <a:gd name="connsiteY4" fmla="*/ 1893235 h 1893235"/>
                <a:gd name="connsiteX5" fmla="*/ 80 w 3646734"/>
                <a:gd name="connsiteY5" fmla="*/ 1892168 h 1893235"/>
                <a:gd name="connsiteX6" fmla="*/ 3322736 w 3646734"/>
                <a:gd name="connsiteY6" fmla="*/ 0 h 18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734" h="1893235" extrusionOk="0">
                  <a:moveTo>
                    <a:pt x="3322736" y="0"/>
                  </a:moveTo>
                  <a:cubicBezTo>
                    <a:pt x="3419869" y="0"/>
                    <a:pt x="3514220" y="252"/>
                    <a:pt x="3605866" y="833"/>
                  </a:cubicBezTo>
                  <a:lnTo>
                    <a:pt x="3646734" y="1264"/>
                  </a:lnTo>
                  <a:lnTo>
                    <a:pt x="3646734" y="1893235"/>
                  </a:lnTo>
                  <a:lnTo>
                    <a:pt x="0" y="1893235"/>
                  </a:lnTo>
                  <a:lnTo>
                    <a:pt x="80" y="1892168"/>
                  </a:lnTo>
                  <a:cubicBezTo>
                    <a:pt x="152925" y="169935"/>
                    <a:pt x="797275" y="0"/>
                    <a:pt x="3322736" y="0"/>
                  </a:cubicBezTo>
                  <a:close/>
                </a:path>
              </a:pathLst>
            </a:custGeom>
            <a:solidFill>
              <a:srgbClr val="D8ECFB"/>
            </a:solidFill>
            <a:ln w="15368" cap="flat">
              <a:noFill/>
              <a:prstDash val="solid"/>
              <a:miter/>
            </a:ln>
          </p:spPr>
          <p:txBody>
            <a:bodyPr rtlCol="0" anchor="ctr"/>
            <a:lstStyle/>
            <a:p>
              <a:pPr>
                <a:defRPr/>
              </a:pPr>
              <a:endParaRPr lang="de-DE" dirty="0"/>
            </a:p>
          </p:txBody>
        </p:sp>
        <p:grpSp>
          <p:nvGrpSpPr>
            <p:cNvPr id="16" name="Grafik 13"/>
            <p:cNvGrpSpPr/>
            <p:nvPr/>
          </p:nvGrpSpPr>
          <p:grpSpPr bwMode="auto">
            <a:xfrm>
              <a:off x="9258091" y="5402303"/>
              <a:ext cx="2498314" cy="1025066"/>
              <a:chOff x="9258091" y="5402303"/>
              <a:chExt cx="2498314" cy="1025066"/>
            </a:xfrm>
            <a:solidFill>
              <a:srgbClr val="009DDF"/>
            </a:solidFill>
          </p:grpSpPr>
          <p:sp>
            <p:nvSpPr>
              <p:cNvPr id="18" name="Freihandform 17"/>
              <p:cNvSpPr/>
              <p:nvPr/>
            </p:nvSpPr>
            <p:spPr bwMode="auto">
              <a:xfrm>
                <a:off x="10795278" y="5402303"/>
                <a:ext cx="961127" cy="1025066"/>
              </a:xfrm>
              <a:custGeom>
                <a:avLst/>
                <a:gdLst>
                  <a:gd name="connsiteX0" fmla="*/ 301893 w 961127"/>
                  <a:gd name="connsiteY0" fmla="*/ 121047 h 1025066"/>
                  <a:gd name="connsiteX1" fmla="*/ 180212 w 961127"/>
                  <a:gd name="connsiteY1" fmla="*/ 242094 h 1025066"/>
                  <a:gd name="connsiteX2" fmla="*/ 58530 w 961127"/>
                  <a:gd name="connsiteY2" fmla="*/ 121047 h 1025066"/>
                  <a:gd name="connsiteX3" fmla="*/ 180212 w 961127"/>
                  <a:gd name="connsiteY3" fmla="*/ 0 h 1025066"/>
                  <a:gd name="connsiteX4" fmla="*/ 301893 w 961127"/>
                  <a:gd name="connsiteY4" fmla="*/ 121047 h 1025066"/>
                  <a:gd name="connsiteX5" fmla="*/ 947265 w 961127"/>
                  <a:gd name="connsiteY5" fmla="*/ 738539 h 1025066"/>
                  <a:gd name="connsiteX6" fmla="*/ 961127 w 961127"/>
                  <a:gd name="connsiteY6" fmla="*/ 809022 h 1025066"/>
                  <a:gd name="connsiteX7" fmla="*/ 945725 w 961127"/>
                  <a:gd name="connsiteY7" fmla="*/ 894827 h 1025066"/>
                  <a:gd name="connsiteX8" fmla="*/ 896436 w 961127"/>
                  <a:gd name="connsiteY8" fmla="*/ 963777 h 1025066"/>
                  <a:gd name="connsiteX9" fmla="*/ 802480 w 961127"/>
                  <a:gd name="connsiteY9" fmla="*/ 1008212 h 1025066"/>
                  <a:gd name="connsiteX10" fmla="*/ 656154 w 961127"/>
                  <a:gd name="connsiteY10" fmla="*/ 1025067 h 1025066"/>
                  <a:gd name="connsiteX11" fmla="*/ 609946 w 961127"/>
                  <a:gd name="connsiteY11" fmla="*/ 1023535 h 1025066"/>
                  <a:gd name="connsiteX12" fmla="*/ 571439 w 961127"/>
                  <a:gd name="connsiteY12" fmla="*/ 1022003 h 1025066"/>
                  <a:gd name="connsiteX13" fmla="*/ 534473 w 961127"/>
                  <a:gd name="connsiteY13" fmla="*/ 1020470 h 1025066"/>
                  <a:gd name="connsiteX14" fmla="*/ 492886 w 961127"/>
                  <a:gd name="connsiteY14" fmla="*/ 1018938 h 1025066"/>
                  <a:gd name="connsiteX15" fmla="*/ 12322 w 961127"/>
                  <a:gd name="connsiteY15" fmla="*/ 1018938 h 1025066"/>
                  <a:gd name="connsiteX16" fmla="*/ 1540 w 961127"/>
                  <a:gd name="connsiteY16" fmla="*/ 1008212 h 1025066"/>
                  <a:gd name="connsiteX17" fmla="*/ 1540 w 961127"/>
                  <a:gd name="connsiteY17" fmla="*/ 959181 h 1025066"/>
                  <a:gd name="connsiteX18" fmla="*/ 10782 w 961127"/>
                  <a:gd name="connsiteY18" fmla="*/ 948455 h 1025066"/>
                  <a:gd name="connsiteX19" fmla="*/ 72393 w 961127"/>
                  <a:gd name="connsiteY19" fmla="*/ 936197 h 1025066"/>
                  <a:gd name="connsiteX20" fmla="*/ 87795 w 961127"/>
                  <a:gd name="connsiteY20" fmla="*/ 928536 h 1025066"/>
                  <a:gd name="connsiteX21" fmla="*/ 92416 w 961127"/>
                  <a:gd name="connsiteY21" fmla="*/ 911681 h 1025066"/>
                  <a:gd name="connsiteX22" fmla="*/ 92416 w 961127"/>
                  <a:gd name="connsiteY22" fmla="*/ 418301 h 1025066"/>
                  <a:gd name="connsiteX23" fmla="*/ 87795 w 961127"/>
                  <a:gd name="connsiteY23" fmla="*/ 401446 h 1025066"/>
                  <a:gd name="connsiteX24" fmla="*/ 72393 w 961127"/>
                  <a:gd name="connsiteY24" fmla="*/ 392253 h 1025066"/>
                  <a:gd name="connsiteX25" fmla="*/ 9242 w 961127"/>
                  <a:gd name="connsiteY25" fmla="*/ 379995 h 1025066"/>
                  <a:gd name="connsiteX26" fmla="*/ 0 w 961127"/>
                  <a:gd name="connsiteY26" fmla="*/ 369269 h 1025066"/>
                  <a:gd name="connsiteX27" fmla="*/ 0 w 961127"/>
                  <a:gd name="connsiteY27" fmla="*/ 320238 h 1025066"/>
                  <a:gd name="connsiteX28" fmla="*/ 10782 w 961127"/>
                  <a:gd name="connsiteY28" fmla="*/ 309512 h 1025066"/>
                  <a:gd name="connsiteX29" fmla="*/ 488265 w 961127"/>
                  <a:gd name="connsiteY29" fmla="*/ 309512 h 1025066"/>
                  <a:gd name="connsiteX30" fmla="*/ 569899 w 961127"/>
                  <a:gd name="connsiteY30" fmla="*/ 306448 h 1025066"/>
                  <a:gd name="connsiteX31" fmla="*/ 656154 w 961127"/>
                  <a:gd name="connsiteY31" fmla="*/ 303383 h 1025066"/>
                  <a:gd name="connsiteX32" fmla="*/ 779376 w 961127"/>
                  <a:gd name="connsiteY32" fmla="*/ 314109 h 1025066"/>
                  <a:gd name="connsiteX33" fmla="*/ 857929 w 961127"/>
                  <a:gd name="connsiteY33" fmla="*/ 346286 h 1025066"/>
                  <a:gd name="connsiteX34" fmla="*/ 897976 w 961127"/>
                  <a:gd name="connsiteY34" fmla="*/ 398382 h 1025066"/>
                  <a:gd name="connsiteX35" fmla="*/ 910298 w 961127"/>
                  <a:gd name="connsiteY35" fmla="*/ 470397 h 1025066"/>
                  <a:gd name="connsiteX36" fmla="*/ 874872 w 961127"/>
                  <a:gd name="connsiteY36" fmla="*/ 582250 h 1025066"/>
                  <a:gd name="connsiteX37" fmla="*/ 791698 w 961127"/>
                  <a:gd name="connsiteY37" fmla="*/ 637411 h 1025066"/>
                  <a:gd name="connsiteX38" fmla="*/ 791698 w 961127"/>
                  <a:gd name="connsiteY38" fmla="*/ 640475 h 1025066"/>
                  <a:gd name="connsiteX39" fmla="*/ 851768 w 961127"/>
                  <a:gd name="connsiteY39" fmla="*/ 654266 h 1025066"/>
                  <a:gd name="connsiteX40" fmla="*/ 907218 w 961127"/>
                  <a:gd name="connsiteY40" fmla="*/ 686442 h 1025066"/>
                  <a:gd name="connsiteX41" fmla="*/ 947265 w 961127"/>
                  <a:gd name="connsiteY41" fmla="*/ 738539 h 1025066"/>
                  <a:gd name="connsiteX42" fmla="*/ 405090 w 961127"/>
                  <a:gd name="connsiteY42" fmla="*/ 410640 h 1025066"/>
                  <a:gd name="connsiteX43" fmla="*/ 385067 w 961127"/>
                  <a:gd name="connsiteY43" fmla="*/ 384592 h 1025066"/>
                  <a:gd name="connsiteX44" fmla="*/ 314215 w 961127"/>
                  <a:gd name="connsiteY44" fmla="*/ 387656 h 1025066"/>
                  <a:gd name="connsiteX45" fmla="*/ 288030 w 961127"/>
                  <a:gd name="connsiteY45" fmla="*/ 392253 h 1025066"/>
                  <a:gd name="connsiteX46" fmla="*/ 272628 w 961127"/>
                  <a:gd name="connsiteY46" fmla="*/ 401446 h 1025066"/>
                  <a:gd name="connsiteX47" fmla="*/ 268007 w 961127"/>
                  <a:gd name="connsiteY47" fmla="*/ 418301 h 1025066"/>
                  <a:gd name="connsiteX48" fmla="*/ 268007 w 961127"/>
                  <a:gd name="connsiteY48" fmla="*/ 911681 h 1025066"/>
                  <a:gd name="connsiteX49" fmla="*/ 272628 w 961127"/>
                  <a:gd name="connsiteY49" fmla="*/ 928536 h 1025066"/>
                  <a:gd name="connsiteX50" fmla="*/ 288030 w 961127"/>
                  <a:gd name="connsiteY50" fmla="*/ 936197 h 1025066"/>
                  <a:gd name="connsiteX51" fmla="*/ 385067 w 961127"/>
                  <a:gd name="connsiteY51" fmla="*/ 943858 h 1025066"/>
                  <a:gd name="connsiteX52" fmla="*/ 405090 w 961127"/>
                  <a:gd name="connsiteY52" fmla="*/ 917810 h 1025066"/>
                  <a:gd name="connsiteX53" fmla="*/ 405090 w 961127"/>
                  <a:gd name="connsiteY53" fmla="*/ 917810 h 1025066"/>
                  <a:gd name="connsiteX54" fmla="*/ 405090 w 961127"/>
                  <a:gd name="connsiteY54" fmla="*/ 476526 h 1025066"/>
                  <a:gd name="connsiteX55" fmla="*/ 405090 w 961127"/>
                  <a:gd name="connsiteY55" fmla="*/ 415236 h 1025066"/>
                  <a:gd name="connsiteX56" fmla="*/ 405090 w 961127"/>
                  <a:gd name="connsiteY56" fmla="*/ 410640 h 1025066"/>
                  <a:gd name="connsiteX57" fmla="*/ 577600 w 961127"/>
                  <a:gd name="connsiteY57" fmla="*/ 603702 h 1025066"/>
                  <a:gd name="connsiteX58" fmla="*/ 591463 w 961127"/>
                  <a:gd name="connsiteY58" fmla="*/ 617492 h 1025066"/>
                  <a:gd name="connsiteX59" fmla="*/ 645372 w 961127"/>
                  <a:gd name="connsiteY59" fmla="*/ 617492 h 1025066"/>
                  <a:gd name="connsiteX60" fmla="*/ 717765 w 961127"/>
                  <a:gd name="connsiteY60" fmla="*/ 583783 h 1025066"/>
                  <a:gd name="connsiteX61" fmla="*/ 740869 w 961127"/>
                  <a:gd name="connsiteY61" fmla="*/ 485719 h 1025066"/>
                  <a:gd name="connsiteX62" fmla="*/ 714684 w 961127"/>
                  <a:gd name="connsiteY62" fmla="*/ 395317 h 1025066"/>
                  <a:gd name="connsiteX63" fmla="*/ 636131 w 961127"/>
                  <a:gd name="connsiteY63" fmla="*/ 367737 h 1025066"/>
                  <a:gd name="connsiteX64" fmla="*/ 623808 w 961127"/>
                  <a:gd name="connsiteY64" fmla="*/ 367737 h 1025066"/>
                  <a:gd name="connsiteX65" fmla="*/ 589923 w 961127"/>
                  <a:gd name="connsiteY65" fmla="*/ 370801 h 1025066"/>
                  <a:gd name="connsiteX66" fmla="*/ 577600 w 961127"/>
                  <a:gd name="connsiteY66" fmla="*/ 384592 h 1025066"/>
                  <a:gd name="connsiteX67" fmla="*/ 577600 w 961127"/>
                  <a:gd name="connsiteY67" fmla="*/ 603702 h 1025066"/>
                  <a:gd name="connsiteX68" fmla="*/ 740869 w 961127"/>
                  <a:gd name="connsiteY68" fmla="*/ 919343 h 1025066"/>
                  <a:gd name="connsiteX69" fmla="*/ 770134 w 961127"/>
                  <a:gd name="connsiteY69" fmla="*/ 813618 h 1025066"/>
                  <a:gd name="connsiteX70" fmla="*/ 740869 w 961127"/>
                  <a:gd name="connsiteY70" fmla="*/ 718619 h 1025066"/>
                  <a:gd name="connsiteX71" fmla="*/ 654614 w 961127"/>
                  <a:gd name="connsiteY71" fmla="*/ 691039 h 1025066"/>
                  <a:gd name="connsiteX72" fmla="*/ 593003 w 961127"/>
                  <a:gd name="connsiteY72" fmla="*/ 692571 h 1025066"/>
                  <a:gd name="connsiteX73" fmla="*/ 579141 w 961127"/>
                  <a:gd name="connsiteY73" fmla="*/ 706362 h 1025066"/>
                  <a:gd name="connsiteX74" fmla="*/ 579141 w 961127"/>
                  <a:gd name="connsiteY74" fmla="*/ 939262 h 1025066"/>
                  <a:gd name="connsiteX75" fmla="*/ 591463 w 961127"/>
                  <a:gd name="connsiteY75" fmla="*/ 953052 h 1025066"/>
                  <a:gd name="connsiteX76" fmla="*/ 609946 w 961127"/>
                  <a:gd name="connsiteY76" fmla="*/ 956116 h 1025066"/>
                  <a:gd name="connsiteX77" fmla="*/ 646912 w 961127"/>
                  <a:gd name="connsiteY77" fmla="*/ 957649 h 1025066"/>
                  <a:gd name="connsiteX78" fmla="*/ 740869 w 961127"/>
                  <a:gd name="connsiteY78" fmla="*/ 919343 h 102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61127" h="1025066" extrusionOk="0">
                    <a:moveTo>
                      <a:pt x="301893" y="121047"/>
                    </a:moveTo>
                    <a:cubicBezTo>
                      <a:pt x="301893" y="186933"/>
                      <a:pt x="247983" y="242094"/>
                      <a:pt x="180212" y="242094"/>
                    </a:cubicBezTo>
                    <a:cubicBezTo>
                      <a:pt x="113980" y="242094"/>
                      <a:pt x="58530" y="188465"/>
                      <a:pt x="58530" y="121047"/>
                    </a:cubicBezTo>
                    <a:cubicBezTo>
                      <a:pt x="58530" y="55161"/>
                      <a:pt x="112440" y="0"/>
                      <a:pt x="180212" y="0"/>
                    </a:cubicBezTo>
                    <a:cubicBezTo>
                      <a:pt x="247983" y="1532"/>
                      <a:pt x="301893" y="55161"/>
                      <a:pt x="301893" y="121047"/>
                    </a:cubicBezTo>
                    <a:moveTo>
                      <a:pt x="947265" y="738539"/>
                    </a:moveTo>
                    <a:cubicBezTo>
                      <a:pt x="956506" y="758458"/>
                      <a:pt x="961127" y="781441"/>
                      <a:pt x="961127" y="809022"/>
                    </a:cubicBezTo>
                    <a:cubicBezTo>
                      <a:pt x="961127" y="839666"/>
                      <a:pt x="956506" y="867246"/>
                      <a:pt x="945725" y="894827"/>
                    </a:cubicBezTo>
                    <a:cubicBezTo>
                      <a:pt x="936483" y="920875"/>
                      <a:pt x="919540" y="943858"/>
                      <a:pt x="896436" y="963777"/>
                    </a:cubicBezTo>
                    <a:cubicBezTo>
                      <a:pt x="873332" y="983697"/>
                      <a:pt x="840986" y="997487"/>
                      <a:pt x="802480" y="1008212"/>
                    </a:cubicBezTo>
                    <a:cubicBezTo>
                      <a:pt x="762433" y="1018938"/>
                      <a:pt x="714684" y="1025067"/>
                      <a:pt x="656154" y="1025067"/>
                    </a:cubicBezTo>
                    <a:cubicBezTo>
                      <a:pt x="639211" y="1025067"/>
                      <a:pt x="623808" y="1025067"/>
                      <a:pt x="609946" y="1023535"/>
                    </a:cubicBezTo>
                    <a:cubicBezTo>
                      <a:pt x="596084" y="1023535"/>
                      <a:pt x="583762" y="1022003"/>
                      <a:pt x="571439" y="1022003"/>
                    </a:cubicBezTo>
                    <a:cubicBezTo>
                      <a:pt x="559117" y="1022003"/>
                      <a:pt x="546795" y="1020470"/>
                      <a:pt x="534473" y="1020470"/>
                    </a:cubicBezTo>
                    <a:cubicBezTo>
                      <a:pt x="522151" y="1020470"/>
                      <a:pt x="508288" y="1018938"/>
                      <a:pt x="492886" y="1018938"/>
                    </a:cubicBezTo>
                    <a:lnTo>
                      <a:pt x="12322" y="1018938"/>
                    </a:lnTo>
                    <a:cubicBezTo>
                      <a:pt x="6161" y="1018938"/>
                      <a:pt x="1540" y="1014341"/>
                      <a:pt x="1540" y="1008212"/>
                    </a:cubicBezTo>
                    <a:lnTo>
                      <a:pt x="1540" y="959181"/>
                    </a:lnTo>
                    <a:cubicBezTo>
                      <a:pt x="1540" y="954584"/>
                      <a:pt x="4621" y="949987"/>
                      <a:pt x="10782" y="948455"/>
                    </a:cubicBezTo>
                    <a:lnTo>
                      <a:pt x="72393" y="936197"/>
                    </a:lnTo>
                    <a:cubicBezTo>
                      <a:pt x="80094" y="934665"/>
                      <a:pt x="84715" y="931601"/>
                      <a:pt x="87795" y="928536"/>
                    </a:cubicBezTo>
                    <a:cubicBezTo>
                      <a:pt x="90876" y="923939"/>
                      <a:pt x="92416" y="917810"/>
                      <a:pt x="92416" y="911681"/>
                    </a:cubicBezTo>
                    <a:lnTo>
                      <a:pt x="92416" y="418301"/>
                    </a:lnTo>
                    <a:cubicBezTo>
                      <a:pt x="92416" y="410640"/>
                      <a:pt x="90876" y="406043"/>
                      <a:pt x="87795" y="401446"/>
                    </a:cubicBezTo>
                    <a:cubicBezTo>
                      <a:pt x="84715" y="396850"/>
                      <a:pt x="78554" y="393785"/>
                      <a:pt x="72393" y="392253"/>
                    </a:cubicBezTo>
                    <a:lnTo>
                      <a:pt x="9242" y="379995"/>
                    </a:lnTo>
                    <a:cubicBezTo>
                      <a:pt x="4621" y="378463"/>
                      <a:pt x="0" y="375398"/>
                      <a:pt x="0" y="369269"/>
                    </a:cubicBezTo>
                    <a:lnTo>
                      <a:pt x="0" y="320238"/>
                    </a:lnTo>
                    <a:cubicBezTo>
                      <a:pt x="0" y="314109"/>
                      <a:pt x="4621" y="309512"/>
                      <a:pt x="10782" y="309512"/>
                    </a:cubicBezTo>
                    <a:lnTo>
                      <a:pt x="488265" y="309512"/>
                    </a:lnTo>
                    <a:cubicBezTo>
                      <a:pt x="517530" y="309512"/>
                      <a:pt x="545255" y="307980"/>
                      <a:pt x="569899" y="306448"/>
                    </a:cubicBezTo>
                    <a:cubicBezTo>
                      <a:pt x="596084" y="304915"/>
                      <a:pt x="623808" y="303383"/>
                      <a:pt x="656154" y="303383"/>
                    </a:cubicBezTo>
                    <a:cubicBezTo>
                      <a:pt x="705443" y="303383"/>
                      <a:pt x="747030" y="306448"/>
                      <a:pt x="779376" y="314109"/>
                    </a:cubicBezTo>
                    <a:cubicBezTo>
                      <a:pt x="811721" y="321770"/>
                      <a:pt x="837906" y="330963"/>
                      <a:pt x="857929" y="346286"/>
                    </a:cubicBezTo>
                    <a:cubicBezTo>
                      <a:pt x="877953" y="360076"/>
                      <a:pt x="890275" y="376930"/>
                      <a:pt x="897976" y="398382"/>
                    </a:cubicBezTo>
                    <a:cubicBezTo>
                      <a:pt x="905677" y="419833"/>
                      <a:pt x="910298" y="442817"/>
                      <a:pt x="910298" y="470397"/>
                    </a:cubicBezTo>
                    <a:cubicBezTo>
                      <a:pt x="910298" y="516364"/>
                      <a:pt x="897976" y="554670"/>
                      <a:pt x="874872" y="582250"/>
                    </a:cubicBezTo>
                    <a:cubicBezTo>
                      <a:pt x="853308" y="608298"/>
                      <a:pt x="825584" y="626685"/>
                      <a:pt x="791698" y="637411"/>
                    </a:cubicBezTo>
                    <a:cubicBezTo>
                      <a:pt x="790157" y="637411"/>
                      <a:pt x="790157" y="640475"/>
                      <a:pt x="791698" y="640475"/>
                    </a:cubicBezTo>
                    <a:cubicBezTo>
                      <a:pt x="813261" y="642008"/>
                      <a:pt x="833285" y="646604"/>
                      <a:pt x="851768" y="654266"/>
                    </a:cubicBezTo>
                    <a:cubicBezTo>
                      <a:pt x="873332" y="661927"/>
                      <a:pt x="891815" y="672652"/>
                      <a:pt x="907218" y="686442"/>
                    </a:cubicBezTo>
                    <a:cubicBezTo>
                      <a:pt x="925701" y="701765"/>
                      <a:pt x="938023" y="718619"/>
                      <a:pt x="947265" y="738539"/>
                    </a:cubicBezTo>
                    <a:moveTo>
                      <a:pt x="405090" y="410640"/>
                    </a:moveTo>
                    <a:cubicBezTo>
                      <a:pt x="405090" y="398382"/>
                      <a:pt x="395849" y="387656"/>
                      <a:pt x="385067" y="384592"/>
                    </a:cubicBezTo>
                    <a:cubicBezTo>
                      <a:pt x="385067" y="384592"/>
                      <a:pt x="354262" y="379995"/>
                      <a:pt x="314215" y="387656"/>
                    </a:cubicBezTo>
                    <a:lnTo>
                      <a:pt x="288030" y="392253"/>
                    </a:lnTo>
                    <a:cubicBezTo>
                      <a:pt x="280329" y="393785"/>
                      <a:pt x="275708" y="396850"/>
                      <a:pt x="272628" y="401446"/>
                    </a:cubicBezTo>
                    <a:cubicBezTo>
                      <a:pt x="269547" y="406043"/>
                      <a:pt x="268007" y="412172"/>
                      <a:pt x="268007" y="418301"/>
                    </a:cubicBezTo>
                    <a:lnTo>
                      <a:pt x="268007" y="911681"/>
                    </a:lnTo>
                    <a:cubicBezTo>
                      <a:pt x="268007" y="919343"/>
                      <a:pt x="269547" y="923939"/>
                      <a:pt x="272628" y="928536"/>
                    </a:cubicBezTo>
                    <a:cubicBezTo>
                      <a:pt x="275708" y="933133"/>
                      <a:pt x="280329" y="934665"/>
                      <a:pt x="288030" y="936197"/>
                    </a:cubicBezTo>
                    <a:cubicBezTo>
                      <a:pt x="332698" y="946923"/>
                      <a:pt x="372745" y="946923"/>
                      <a:pt x="385067" y="943858"/>
                    </a:cubicBezTo>
                    <a:cubicBezTo>
                      <a:pt x="397389" y="940794"/>
                      <a:pt x="405090" y="930068"/>
                      <a:pt x="405090" y="917810"/>
                    </a:cubicBezTo>
                    <a:lnTo>
                      <a:pt x="405090" y="917810"/>
                    </a:lnTo>
                    <a:lnTo>
                      <a:pt x="405090" y="476526"/>
                    </a:lnTo>
                    <a:lnTo>
                      <a:pt x="405090" y="415236"/>
                    </a:lnTo>
                    <a:lnTo>
                      <a:pt x="405090" y="410640"/>
                    </a:lnTo>
                    <a:close/>
                    <a:moveTo>
                      <a:pt x="577600" y="603702"/>
                    </a:moveTo>
                    <a:cubicBezTo>
                      <a:pt x="577600" y="611363"/>
                      <a:pt x="583762" y="617492"/>
                      <a:pt x="591463" y="617492"/>
                    </a:cubicBezTo>
                    <a:cubicBezTo>
                      <a:pt x="599164" y="617492"/>
                      <a:pt x="636131" y="617492"/>
                      <a:pt x="645372" y="617492"/>
                    </a:cubicBezTo>
                    <a:cubicBezTo>
                      <a:pt x="679258" y="617492"/>
                      <a:pt x="702362" y="606766"/>
                      <a:pt x="717765" y="583783"/>
                    </a:cubicBezTo>
                    <a:cubicBezTo>
                      <a:pt x="733168" y="560799"/>
                      <a:pt x="740869" y="528622"/>
                      <a:pt x="740869" y="485719"/>
                    </a:cubicBezTo>
                    <a:cubicBezTo>
                      <a:pt x="740869" y="444349"/>
                      <a:pt x="731627" y="413704"/>
                      <a:pt x="714684" y="395317"/>
                    </a:cubicBezTo>
                    <a:cubicBezTo>
                      <a:pt x="697741" y="376930"/>
                      <a:pt x="671557" y="367737"/>
                      <a:pt x="636131" y="367737"/>
                    </a:cubicBezTo>
                    <a:cubicBezTo>
                      <a:pt x="633050" y="367737"/>
                      <a:pt x="629970" y="367737"/>
                      <a:pt x="623808" y="367737"/>
                    </a:cubicBezTo>
                    <a:cubicBezTo>
                      <a:pt x="617647" y="367737"/>
                      <a:pt x="596084" y="369269"/>
                      <a:pt x="589923" y="370801"/>
                    </a:cubicBezTo>
                    <a:cubicBezTo>
                      <a:pt x="582221" y="370801"/>
                      <a:pt x="577600" y="376930"/>
                      <a:pt x="577600" y="384592"/>
                    </a:cubicBezTo>
                    <a:lnTo>
                      <a:pt x="577600" y="603702"/>
                    </a:lnTo>
                    <a:close/>
                    <a:moveTo>
                      <a:pt x="740869" y="919343"/>
                    </a:moveTo>
                    <a:cubicBezTo>
                      <a:pt x="760892" y="893295"/>
                      <a:pt x="770134" y="858053"/>
                      <a:pt x="770134" y="813618"/>
                    </a:cubicBezTo>
                    <a:cubicBezTo>
                      <a:pt x="770134" y="767651"/>
                      <a:pt x="760892" y="735474"/>
                      <a:pt x="740869" y="718619"/>
                    </a:cubicBezTo>
                    <a:cubicBezTo>
                      <a:pt x="720845" y="700233"/>
                      <a:pt x="691580" y="691039"/>
                      <a:pt x="654614" y="691039"/>
                    </a:cubicBezTo>
                    <a:cubicBezTo>
                      <a:pt x="643832" y="691039"/>
                      <a:pt x="602245" y="692571"/>
                      <a:pt x="593003" y="692571"/>
                    </a:cubicBezTo>
                    <a:cubicBezTo>
                      <a:pt x="585302" y="692571"/>
                      <a:pt x="579141" y="698700"/>
                      <a:pt x="579141" y="706362"/>
                    </a:cubicBezTo>
                    <a:lnTo>
                      <a:pt x="579141" y="939262"/>
                    </a:lnTo>
                    <a:cubicBezTo>
                      <a:pt x="579141" y="946923"/>
                      <a:pt x="583762" y="951520"/>
                      <a:pt x="591463" y="953052"/>
                    </a:cubicBezTo>
                    <a:cubicBezTo>
                      <a:pt x="597624" y="954584"/>
                      <a:pt x="603785" y="954584"/>
                      <a:pt x="609946" y="956116"/>
                    </a:cubicBezTo>
                    <a:cubicBezTo>
                      <a:pt x="622268" y="957649"/>
                      <a:pt x="634590" y="957649"/>
                      <a:pt x="646912" y="957649"/>
                    </a:cubicBezTo>
                    <a:cubicBezTo>
                      <a:pt x="690040" y="957649"/>
                      <a:pt x="722386" y="945391"/>
                      <a:pt x="740869" y="919343"/>
                    </a:cubicBezTo>
                  </a:path>
                </a:pathLst>
              </a:custGeom>
              <a:solidFill>
                <a:srgbClr val="009DDF"/>
              </a:solidFill>
              <a:ln w="15368" cap="flat">
                <a:noFill/>
                <a:prstDash val="solid"/>
                <a:miter/>
              </a:ln>
            </p:spPr>
            <p:txBody>
              <a:bodyPr rtlCol="0" anchor="ctr"/>
              <a:lstStyle/>
              <a:p>
                <a:pPr>
                  <a:defRPr/>
                </a:pPr>
                <a:endParaRPr lang="de-DE" dirty="0"/>
              </a:p>
            </p:txBody>
          </p:sp>
          <p:sp>
            <p:nvSpPr>
              <p:cNvPr id="20" name="Freihandform 19"/>
              <p:cNvSpPr/>
              <p:nvPr/>
            </p:nvSpPr>
            <p:spPr bwMode="auto">
              <a:xfrm>
                <a:off x="9258091" y="5927861"/>
                <a:ext cx="1401643" cy="494912"/>
              </a:xfrm>
              <a:custGeom>
                <a:avLst/>
                <a:gdLst>
                  <a:gd name="connsiteX0" fmla="*/ 83174 w 1401643"/>
                  <a:gd name="connsiteY0" fmla="*/ 197659 h 494912"/>
                  <a:gd name="connsiteX1" fmla="*/ 20024 w 1401643"/>
                  <a:gd name="connsiteY1" fmla="*/ 33709 h 494912"/>
                  <a:gd name="connsiteX2" fmla="*/ 18483 w 1401643"/>
                  <a:gd name="connsiteY2" fmla="*/ 33709 h 494912"/>
                  <a:gd name="connsiteX3" fmla="*/ 20024 w 1401643"/>
                  <a:gd name="connsiteY3" fmla="*/ 79676 h 494912"/>
                  <a:gd name="connsiteX4" fmla="*/ 20024 w 1401643"/>
                  <a:gd name="connsiteY4" fmla="*/ 197659 h 494912"/>
                  <a:gd name="connsiteX5" fmla="*/ 0 w 1401643"/>
                  <a:gd name="connsiteY5" fmla="*/ 197659 h 494912"/>
                  <a:gd name="connsiteX6" fmla="*/ 0 w 1401643"/>
                  <a:gd name="connsiteY6" fmla="*/ 12258 h 494912"/>
                  <a:gd name="connsiteX7" fmla="*/ 32346 w 1401643"/>
                  <a:gd name="connsiteY7" fmla="*/ 12258 h 494912"/>
                  <a:gd name="connsiteX8" fmla="*/ 90876 w 1401643"/>
                  <a:gd name="connsiteY8" fmla="*/ 165482 h 494912"/>
                  <a:gd name="connsiteX9" fmla="*/ 92416 w 1401643"/>
                  <a:gd name="connsiteY9" fmla="*/ 165482 h 494912"/>
                  <a:gd name="connsiteX10" fmla="*/ 152487 w 1401643"/>
                  <a:gd name="connsiteY10" fmla="*/ 12258 h 494912"/>
                  <a:gd name="connsiteX11" fmla="*/ 184832 w 1401643"/>
                  <a:gd name="connsiteY11" fmla="*/ 12258 h 494912"/>
                  <a:gd name="connsiteX12" fmla="*/ 184832 w 1401643"/>
                  <a:gd name="connsiteY12" fmla="*/ 197659 h 494912"/>
                  <a:gd name="connsiteX13" fmla="*/ 163268 w 1401643"/>
                  <a:gd name="connsiteY13" fmla="*/ 197659 h 494912"/>
                  <a:gd name="connsiteX14" fmla="*/ 163268 w 1401643"/>
                  <a:gd name="connsiteY14" fmla="*/ 78144 h 494912"/>
                  <a:gd name="connsiteX15" fmla="*/ 164809 w 1401643"/>
                  <a:gd name="connsiteY15" fmla="*/ 33709 h 494912"/>
                  <a:gd name="connsiteX16" fmla="*/ 163268 w 1401643"/>
                  <a:gd name="connsiteY16" fmla="*/ 33709 h 494912"/>
                  <a:gd name="connsiteX17" fmla="*/ 100117 w 1401643"/>
                  <a:gd name="connsiteY17" fmla="*/ 197659 h 494912"/>
                  <a:gd name="connsiteX18" fmla="*/ 83174 w 1401643"/>
                  <a:gd name="connsiteY18" fmla="*/ 197659 h 494912"/>
                  <a:gd name="connsiteX19" fmla="*/ 292651 w 1401643"/>
                  <a:gd name="connsiteY19" fmla="*/ 199191 h 494912"/>
                  <a:gd name="connsiteX20" fmla="*/ 243362 w 1401643"/>
                  <a:gd name="connsiteY20" fmla="*/ 180804 h 494912"/>
                  <a:gd name="connsiteX21" fmla="*/ 224879 w 1401643"/>
                  <a:gd name="connsiteY21" fmla="*/ 128708 h 494912"/>
                  <a:gd name="connsiteX22" fmla="*/ 241822 w 1401643"/>
                  <a:gd name="connsiteY22" fmla="*/ 75080 h 494912"/>
                  <a:gd name="connsiteX23" fmla="*/ 286490 w 1401643"/>
                  <a:gd name="connsiteY23" fmla="*/ 55161 h 494912"/>
                  <a:gd name="connsiteX24" fmla="*/ 328077 w 1401643"/>
                  <a:gd name="connsiteY24" fmla="*/ 72015 h 494912"/>
                  <a:gd name="connsiteX25" fmla="*/ 343480 w 1401643"/>
                  <a:gd name="connsiteY25" fmla="*/ 117982 h 494912"/>
                  <a:gd name="connsiteX26" fmla="*/ 343480 w 1401643"/>
                  <a:gd name="connsiteY26" fmla="*/ 131772 h 494912"/>
                  <a:gd name="connsiteX27" fmla="*/ 247983 w 1401643"/>
                  <a:gd name="connsiteY27" fmla="*/ 131772 h 494912"/>
                  <a:gd name="connsiteX28" fmla="*/ 260305 w 1401643"/>
                  <a:gd name="connsiteY28" fmla="*/ 168546 h 494912"/>
                  <a:gd name="connsiteX29" fmla="*/ 294191 w 1401643"/>
                  <a:gd name="connsiteY29" fmla="*/ 180804 h 494912"/>
                  <a:gd name="connsiteX30" fmla="*/ 338859 w 1401643"/>
                  <a:gd name="connsiteY30" fmla="*/ 171611 h 494912"/>
                  <a:gd name="connsiteX31" fmla="*/ 338859 w 1401643"/>
                  <a:gd name="connsiteY31" fmla="*/ 189997 h 494912"/>
                  <a:gd name="connsiteX32" fmla="*/ 317295 w 1401643"/>
                  <a:gd name="connsiteY32" fmla="*/ 197659 h 494912"/>
                  <a:gd name="connsiteX33" fmla="*/ 292651 w 1401643"/>
                  <a:gd name="connsiteY33" fmla="*/ 199191 h 494912"/>
                  <a:gd name="connsiteX34" fmla="*/ 286490 w 1401643"/>
                  <a:gd name="connsiteY34" fmla="*/ 73547 h 494912"/>
                  <a:gd name="connsiteX35" fmla="*/ 260305 w 1401643"/>
                  <a:gd name="connsiteY35" fmla="*/ 84273 h 494912"/>
                  <a:gd name="connsiteX36" fmla="*/ 247983 w 1401643"/>
                  <a:gd name="connsiteY36" fmla="*/ 114918 h 494912"/>
                  <a:gd name="connsiteX37" fmla="*/ 320376 w 1401643"/>
                  <a:gd name="connsiteY37" fmla="*/ 114918 h 494912"/>
                  <a:gd name="connsiteX38" fmla="*/ 311134 w 1401643"/>
                  <a:gd name="connsiteY38" fmla="*/ 84273 h 494912"/>
                  <a:gd name="connsiteX39" fmla="*/ 286490 w 1401643"/>
                  <a:gd name="connsiteY39" fmla="*/ 73547 h 494912"/>
                  <a:gd name="connsiteX40" fmla="*/ 474402 w 1401643"/>
                  <a:gd name="connsiteY40" fmla="*/ 197659 h 494912"/>
                  <a:gd name="connsiteX41" fmla="*/ 474402 w 1401643"/>
                  <a:gd name="connsiteY41" fmla="*/ 107257 h 494912"/>
                  <a:gd name="connsiteX42" fmla="*/ 466701 w 1401643"/>
                  <a:gd name="connsiteY42" fmla="*/ 81209 h 494912"/>
                  <a:gd name="connsiteX43" fmla="*/ 442057 w 1401643"/>
                  <a:gd name="connsiteY43" fmla="*/ 73547 h 494912"/>
                  <a:gd name="connsiteX44" fmla="*/ 409711 w 1401643"/>
                  <a:gd name="connsiteY44" fmla="*/ 85805 h 494912"/>
                  <a:gd name="connsiteX45" fmla="*/ 398929 w 1401643"/>
                  <a:gd name="connsiteY45" fmla="*/ 124111 h 494912"/>
                  <a:gd name="connsiteX46" fmla="*/ 398929 w 1401643"/>
                  <a:gd name="connsiteY46" fmla="*/ 196126 h 494912"/>
                  <a:gd name="connsiteX47" fmla="*/ 377366 w 1401643"/>
                  <a:gd name="connsiteY47" fmla="*/ 196126 h 494912"/>
                  <a:gd name="connsiteX48" fmla="*/ 377366 w 1401643"/>
                  <a:gd name="connsiteY48" fmla="*/ 56693 h 494912"/>
                  <a:gd name="connsiteX49" fmla="*/ 394309 w 1401643"/>
                  <a:gd name="connsiteY49" fmla="*/ 56693 h 494912"/>
                  <a:gd name="connsiteX50" fmla="*/ 397389 w 1401643"/>
                  <a:gd name="connsiteY50" fmla="*/ 75080 h 494912"/>
                  <a:gd name="connsiteX51" fmla="*/ 398929 w 1401643"/>
                  <a:gd name="connsiteY51" fmla="*/ 75080 h 494912"/>
                  <a:gd name="connsiteX52" fmla="*/ 417413 w 1401643"/>
                  <a:gd name="connsiteY52" fmla="*/ 59757 h 494912"/>
                  <a:gd name="connsiteX53" fmla="*/ 443597 w 1401643"/>
                  <a:gd name="connsiteY53" fmla="*/ 53628 h 494912"/>
                  <a:gd name="connsiteX54" fmla="*/ 482104 w 1401643"/>
                  <a:gd name="connsiteY54" fmla="*/ 65886 h 494912"/>
                  <a:gd name="connsiteX55" fmla="*/ 494426 w 1401643"/>
                  <a:gd name="connsiteY55" fmla="*/ 104192 h 494912"/>
                  <a:gd name="connsiteX56" fmla="*/ 494426 w 1401643"/>
                  <a:gd name="connsiteY56" fmla="*/ 194594 h 494912"/>
                  <a:gd name="connsiteX57" fmla="*/ 474402 w 1401643"/>
                  <a:gd name="connsiteY57" fmla="*/ 194594 h 494912"/>
                  <a:gd name="connsiteX58" fmla="*/ 628429 w 1401643"/>
                  <a:gd name="connsiteY58" fmla="*/ 159353 h 494912"/>
                  <a:gd name="connsiteX59" fmla="*/ 614567 w 1401643"/>
                  <a:gd name="connsiteY59" fmla="*/ 188465 h 494912"/>
                  <a:gd name="connsiteX60" fmla="*/ 574520 w 1401643"/>
                  <a:gd name="connsiteY60" fmla="*/ 199191 h 494912"/>
                  <a:gd name="connsiteX61" fmla="*/ 531392 w 1401643"/>
                  <a:gd name="connsiteY61" fmla="*/ 189997 h 494912"/>
                  <a:gd name="connsiteX62" fmla="*/ 531392 w 1401643"/>
                  <a:gd name="connsiteY62" fmla="*/ 170078 h 494912"/>
                  <a:gd name="connsiteX63" fmla="*/ 552956 w 1401643"/>
                  <a:gd name="connsiteY63" fmla="*/ 177740 h 494912"/>
                  <a:gd name="connsiteX64" fmla="*/ 574520 w 1401643"/>
                  <a:gd name="connsiteY64" fmla="*/ 180804 h 494912"/>
                  <a:gd name="connsiteX65" fmla="*/ 600704 w 1401643"/>
                  <a:gd name="connsiteY65" fmla="*/ 176207 h 494912"/>
                  <a:gd name="connsiteX66" fmla="*/ 609946 w 1401643"/>
                  <a:gd name="connsiteY66" fmla="*/ 160885 h 494912"/>
                  <a:gd name="connsiteX67" fmla="*/ 602245 w 1401643"/>
                  <a:gd name="connsiteY67" fmla="*/ 147095 h 494912"/>
                  <a:gd name="connsiteX68" fmla="*/ 574520 w 1401643"/>
                  <a:gd name="connsiteY68" fmla="*/ 133305 h 494912"/>
                  <a:gd name="connsiteX69" fmla="*/ 546795 w 1401643"/>
                  <a:gd name="connsiteY69" fmla="*/ 121047 h 494912"/>
                  <a:gd name="connsiteX70" fmla="*/ 534473 w 1401643"/>
                  <a:gd name="connsiteY70" fmla="*/ 108789 h 494912"/>
                  <a:gd name="connsiteX71" fmla="*/ 529852 w 1401643"/>
                  <a:gd name="connsiteY71" fmla="*/ 91934 h 494912"/>
                  <a:gd name="connsiteX72" fmla="*/ 543715 w 1401643"/>
                  <a:gd name="connsiteY72" fmla="*/ 65886 h 494912"/>
                  <a:gd name="connsiteX73" fmla="*/ 582221 w 1401643"/>
                  <a:gd name="connsiteY73" fmla="*/ 56693 h 494912"/>
                  <a:gd name="connsiteX74" fmla="*/ 626889 w 1401643"/>
                  <a:gd name="connsiteY74" fmla="*/ 65886 h 494912"/>
                  <a:gd name="connsiteX75" fmla="*/ 619188 w 1401643"/>
                  <a:gd name="connsiteY75" fmla="*/ 82741 h 494912"/>
                  <a:gd name="connsiteX76" fmla="*/ 580681 w 1401643"/>
                  <a:gd name="connsiteY76" fmla="*/ 73547 h 494912"/>
                  <a:gd name="connsiteX77" fmla="*/ 557577 w 1401643"/>
                  <a:gd name="connsiteY77" fmla="*/ 78144 h 494912"/>
                  <a:gd name="connsiteX78" fmla="*/ 549876 w 1401643"/>
                  <a:gd name="connsiteY78" fmla="*/ 90402 h 494912"/>
                  <a:gd name="connsiteX79" fmla="*/ 552956 w 1401643"/>
                  <a:gd name="connsiteY79" fmla="*/ 99595 h 494912"/>
                  <a:gd name="connsiteX80" fmla="*/ 562198 w 1401643"/>
                  <a:gd name="connsiteY80" fmla="*/ 107257 h 494912"/>
                  <a:gd name="connsiteX81" fmla="*/ 586842 w 1401643"/>
                  <a:gd name="connsiteY81" fmla="*/ 117982 h 494912"/>
                  <a:gd name="connsiteX82" fmla="*/ 620728 w 1401643"/>
                  <a:gd name="connsiteY82" fmla="*/ 136369 h 494912"/>
                  <a:gd name="connsiteX83" fmla="*/ 628429 w 1401643"/>
                  <a:gd name="connsiteY83" fmla="*/ 159353 h 494912"/>
                  <a:gd name="connsiteX84" fmla="*/ 719305 w 1401643"/>
                  <a:gd name="connsiteY84" fmla="*/ 199191 h 494912"/>
                  <a:gd name="connsiteX85" fmla="*/ 673097 w 1401643"/>
                  <a:gd name="connsiteY85" fmla="*/ 180804 h 494912"/>
                  <a:gd name="connsiteX86" fmla="*/ 656154 w 1401643"/>
                  <a:gd name="connsiteY86" fmla="*/ 128708 h 494912"/>
                  <a:gd name="connsiteX87" fmla="*/ 673097 w 1401643"/>
                  <a:gd name="connsiteY87" fmla="*/ 75080 h 494912"/>
                  <a:gd name="connsiteX88" fmla="*/ 720845 w 1401643"/>
                  <a:gd name="connsiteY88" fmla="*/ 56693 h 494912"/>
                  <a:gd name="connsiteX89" fmla="*/ 740869 w 1401643"/>
                  <a:gd name="connsiteY89" fmla="*/ 58225 h 494912"/>
                  <a:gd name="connsiteX90" fmla="*/ 756271 w 1401643"/>
                  <a:gd name="connsiteY90" fmla="*/ 62822 h 494912"/>
                  <a:gd name="connsiteX91" fmla="*/ 750110 w 1401643"/>
                  <a:gd name="connsiteY91" fmla="*/ 81209 h 494912"/>
                  <a:gd name="connsiteX92" fmla="*/ 734708 w 1401643"/>
                  <a:gd name="connsiteY92" fmla="*/ 76612 h 494912"/>
                  <a:gd name="connsiteX93" fmla="*/ 720845 w 1401643"/>
                  <a:gd name="connsiteY93" fmla="*/ 75080 h 494912"/>
                  <a:gd name="connsiteX94" fmla="*/ 677718 w 1401643"/>
                  <a:gd name="connsiteY94" fmla="*/ 128708 h 494912"/>
                  <a:gd name="connsiteX95" fmla="*/ 688500 w 1401643"/>
                  <a:gd name="connsiteY95" fmla="*/ 168546 h 494912"/>
                  <a:gd name="connsiteX96" fmla="*/ 719305 w 1401643"/>
                  <a:gd name="connsiteY96" fmla="*/ 182336 h 494912"/>
                  <a:gd name="connsiteX97" fmla="*/ 754731 w 1401643"/>
                  <a:gd name="connsiteY97" fmla="*/ 174675 h 494912"/>
                  <a:gd name="connsiteX98" fmla="*/ 754731 w 1401643"/>
                  <a:gd name="connsiteY98" fmla="*/ 193062 h 494912"/>
                  <a:gd name="connsiteX99" fmla="*/ 719305 w 1401643"/>
                  <a:gd name="connsiteY99" fmla="*/ 199191 h 494912"/>
                  <a:gd name="connsiteX100" fmla="*/ 882573 w 1401643"/>
                  <a:gd name="connsiteY100" fmla="*/ 197659 h 494912"/>
                  <a:gd name="connsiteX101" fmla="*/ 882573 w 1401643"/>
                  <a:gd name="connsiteY101" fmla="*/ 107257 h 494912"/>
                  <a:gd name="connsiteX102" fmla="*/ 874872 w 1401643"/>
                  <a:gd name="connsiteY102" fmla="*/ 81209 h 494912"/>
                  <a:gd name="connsiteX103" fmla="*/ 850228 w 1401643"/>
                  <a:gd name="connsiteY103" fmla="*/ 73547 h 494912"/>
                  <a:gd name="connsiteX104" fmla="*/ 817882 w 1401643"/>
                  <a:gd name="connsiteY104" fmla="*/ 85805 h 494912"/>
                  <a:gd name="connsiteX105" fmla="*/ 807100 w 1401643"/>
                  <a:gd name="connsiteY105" fmla="*/ 124111 h 494912"/>
                  <a:gd name="connsiteX106" fmla="*/ 807100 w 1401643"/>
                  <a:gd name="connsiteY106" fmla="*/ 196126 h 494912"/>
                  <a:gd name="connsiteX107" fmla="*/ 785537 w 1401643"/>
                  <a:gd name="connsiteY107" fmla="*/ 196126 h 494912"/>
                  <a:gd name="connsiteX108" fmla="*/ 785537 w 1401643"/>
                  <a:gd name="connsiteY108" fmla="*/ 0 h 494912"/>
                  <a:gd name="connsiteX109" fmla="*/ 807100 w 1401643"/>
                  <a:gd name="connsiteY109" fmla="*/ 0 h 494912"/>
                  <a:gd name="connsiteX110" fmla="*/ 807100 w 1401643"/>
                  <a:gd name="connsiteY110" fmla="*/ 59757 h 494912"/>
                  <a:gd name="connsiteX111" fmla="*/ 805560 w 1401643"/>
                  <a:gd name="connsiteY111" fmla="*/ 78144 h 494912"/>
                  <a:gd name="connsiteX112" fmla="*/ 807100 w 1401643"/>
                  <a:gd name="connsiteY112" fmla="*/ 78144 h 494912"/>
                  <a:gd name="connsiteX113" fmla="*/ 825583 w 1401643"/>
                  <a:gd name="connsiteY113" fmla="*/ 62822 h 494912"/>
                  <a:gd name="connsiteX114" fmla="*/ 851768 w 1401643"/>
                  <a:gd name="connsiteY114" fmla="*/ 56693 h 494912"/>
                  <a:gd name="connsiteX115" fmla="*/ 890275 w 1401643"/>
                  <a:gd name="connsiteY115" fmla="*/ 68951 h 494912"/>
                  <a:gd name="connsiteX116" fmla="*/ 902597 w 1401643"/>
                  <a:gd name="connsiteY116" fmla="*/ 107257 h 494912"/>
                  <a:gd name="connsiteX117" fmla="*/ 902597 w 1401643"/>
                  <a:gd name="connsiteY117" fmla="*/ 197659 h 494912"/>
                  <a:gd name="connsiteX118" fmla="*/ 882573 w 1401643"/>
                  <a:gd name="connsiteY118" fmla="*/ 197659 h 494912"/>
                  <a:gd name="connsiteX119" fmla="*/ 1036600 w 1401643"/>
                  <a:gd name="connsiteY119" fmla="*/ 159353 h 494912"/>
                  <a:gd name="connsiteX120" fmla="*/ 1022738 w 1401643"/>
                  <a:gd name="connsiteY120" fmla="*/ 188465 h 494912"/>
                  <a:gd name="connsiteX121" fmla="*/ 982691 w 1401643"/>
                  <a:gd name="connsiteY121" fmla="*/ 199191 h 494912"/>
                  <a:gd name="connsiteX122" fmla="*/ 939563 w 1401643"/>
                  <a:gd name="connsiteY122" fmla="*/ 189997 h 494912"/>
                  <a:gd name="connsiteX123" fmla="*/ 939563 w 1401643"/>
                  <a:gd name="connsiteY123" fmla="*/ 170078 h 494912"/>
                  <a:gd name="connsiteX124" fmla="*/ 961127 w 1401643"/>
                  <a:gd name="connsiteY124" fmla="*/ 177740 h 494912"/>
                  <a:gd name="connsiteX125" fmla="*/ 982691 w 1401643"/>
                  <a:gd name="connsiteY125" fmla="*/ 180804 h 494912"/>
                  <a:gd name="connsiteX126" fmla="*/ 1008875 w 1401643"/>
                  <a:gd name="connsiteY126" fmla="*/ 176207 h 494912"/>
                  <a:gd name="connsiteX127" fmla="*/ 1018117 w 1401643"/>
                  <a:gd name="connsiteY127" fmla="*/ 160885 h 494912"/>
                  <a:gd name="connsiteX128" fmla="*/ 1010416 w 1401643"/>
                  <a:gd name="connsiteY128" fmla="*/ 147095 h 494912"/>
                  <a:gd name="connsiteX129" fmla="*/ 982691 w 1401643"/>
                  <a:gd name="connsiteY129" fmla="*/ 133305 h 494912"/>
                  <a:gd name="connsiteX130" fmla="*/ 954966 w 1401643"/>
                  <a:gd name="connsiteY130" fmla="*/ 121047 h 494912"/>
                  <a:gd name="connsiteX131" fmla="*/ 942644 w 1401643"/>
                  <a:gd name="connsiteY131" fmla="*/ 108789 h 494912"/>
                  <a:gd name="connsiteX132" fmla="*/ 938023 w 1401643"/>
                  <a:gd name="connsiteY132" fmla="*/ 91934 h 494912"/>
                  <a:gd name="connsiteX133" fmla="*/ 951885 w 1401643"/>
                  <a:gd name="connsiteY133" fmla="*/ 65886 h 494912"/>
                  <a:gd name="connsiteX134" fmla="*/ 990392 w 1401643"/>
                  <a:gd name="connsiteY134" fmla="*/ 56693 h 494912"/>
                  <a:gd name="connsiteX135" fmla="*/ 1035060 w 1401643"/>
                  <a:gd name="connsiteY135" fmla="*/ 65886 h 494912"/>
                  <a:gd name="connsiteX136" fmla="*/ 1027359 w 1401643"/>
                  <a:gd name="connsiteY136" fmla="*/ 82741 h 494912"/>
                  <a:gd name="connsiteX137" fmla="*/ 988852 w 1401643"/>
                  <a:gd name="connsiteY137" fmla="*/ 73547 h 494912"/>
                  <a:gd name="connsiteX138" fmla="*/ 965748 w 1401643"/>
                  <a:gd name="connsiteY138" fmla="*/ 78144 h 494912"/>
                  <a:gd name="connsiteX139" fmla="*/ 958047 w 1401643"/>
                  <a:gd name="connsiteY139" fmla="*/ 90402 h 494912"/>
                  <a:gd name="connsiteX140" fmla="*/ 961127 w 1401643"/>
                  <a:gd name="connsiteY140" fmla="*/ 99595 h 494912"/>
                  <a:gd name="connsiteX141" fmla="*/ 970369 w 1401643"/>
                  <a:gd name="connsiteY141" fmla="*/ 107257 h 494912"/>
                  <a:gd name="connsiteX142" fmla="*/ 995013 w 1401643"/>
                  <a:gd name="connsiteY142" fmla="*/ 117982 h 494912"/>
                  <a:gd name="connsiteX143" fmla="*/ 1028899 w 1401643"/>
                  <a:gd name="connsiteY143" fmla="*/ 136369 h 494912"/>
                  <a:gd name="connsiteX144" fmla="*/ 1036600 w 1401643"/>
                  <a:gd name="connsiteY144" fmla="*/ 159353 h 494912"/>
                  <a:gd name="connsiteX145" fmla="*/ 1130557 w 1401643"/>
                  <a:gd name="connsiteY145" fmla="*/ 199191 h 494912"/>
                  <a:gd name="connsiteX146" fmla="*/ 1081268 w 1401643"/>
                  <a:gd name="connsiteY146" fmla="*/ 180804 h 494912"/>
                  <a:gd name="connsiteX147" fmla="*/ 1062785 w 1401643"/>
                  <a:gd name="connsiteY147" fmla="*/ 128708 h 494912"/>
                  <a:gd name="connsiteX148" fmla="*/ 1079728 w 1401643"/>
                  <a:gd name="connsiteY148" fmla="*/ 75080 h 494912"/>
                  <a:gd name="connsiteX149" fmla="*/ 1124395 w 1401643"/>
                  <a:gd name="connsiteY149" fmla="*/ 55161 h 494912"/>
                  <a:gd name="connsiteX150" fmla="*/ 1165983 w 1401643"/>
                  <a:gd name="connsiteY150" fmla="*/ 72015 h 494912"/>
                  <a:gd name="connsiteX151" fmla="*/ 1181385 w 1401643"/>
                  <a:gd name="connsiteY151" fmla="*/ 117982 h 494912"/>
                  <a:gd name="connsiteX152" fmla="*/ 1181385 w 1401643"/>
                  <a:gd name="connsiteY152" fmla="*/ 131772 h 494912"/>
                  <a:gd name="connsiteX153" fmla="*/ 1085889 w 1401643"/>
                  <a:gd name="connsiteY153" fmla="*/ 131772 h 494912"/>
                  <a:gd name="connsiteX154" fmla="*/ 1098211 w 1401643"/>
                  <a:gd name="connsiteY154" fmla="*/ 168546 h 494912"/>
                  <a:gd name="connsiteX155" fmla="*/ 1132097 w 1401643"/>
                  <a:gd name="connsiteY155" fmla="*/ 180804 h 494912"/>
                  <a:gd name="connsiteX156" fmla="*/ 1176765 w 1401643"/>
                  <a:gd name="connsiteY156" fmla="*/ 171611 h 494912"/>
                  <a:gd name="connsiteX157" fmla="*/ 1176765 w 1401643"/>
                  <a:gd name="connsiteY157" fmla="*/ 189997 h 494912"/>
                  <a:gd name="connsiteX158" fmla="*/ 1155201 w 1401643"/>
                  <a:gd name="connsiteY158" fmla="*/ 197659 h 494912"/>
                  <a:gd name="connsiteX159" fmla="*/ 1130557 w 1401643"/>
                  <a:gd name="connsiteY159" fmla="*/ 199191 h 494912"/>
                  <a:gd name="connsiteX160" fmla="*/ 1124395 w 1401643"/>
                  <a:gd name="connsiteY160" fmla="*/ 73547 h 494912"/>
                  <a:gd name="connsiteX161" fmla="*/ 1098211 w 1401643"/>
                  <a:gd name="connsiteY161" fmla="*/ 84273 h 494912"/>
                  <a:gd name="connsiteX162" fmla="*/ 1085889 w 1401643"/>
                  <a:gd name="connsiteY162" fmla="*/ 114918 h 494912"/>
                  <a:gd name="connsiteX163" fmla="*/ 1158281 w 1401643"/>
                  <a:gd name="connsiteY163" fmla="*/ 114918 h 494912"/>
                  <a:gd name="connsiteX164" fmla="*/ 1149040 w 1401643"/>
                  <a:gd name="connsiteY164" fmla="*/ 84273 h 494912"/>
                  <a:gd name="connsiteX165" fmla="*/ 1124395 w 1401643"/>
                  <a:gd name="connsiteY165" fmla="*/ 73547 h 494912"/>
                  <a:gd name="connsiteX166" fmla="*/ 1215271 w 1401643"/>
                  <a:gd name="connsiteY166" fmla="*/ 21451 h 494912"/>
                  <a:gd name="connsiteX167" fmla="*/ 1218352 w 1401643"/>
                  <a:gd name="connsiteY167" fmla="*/ 10726 h 494912"/>
                  <a:gd name="connsiteX168" fmla="*/ 1227593 w 1401643"/>
                  <a:gd name="connsiteY168" fmla="*/ 7661 h 494912"/>
                  <a:gd name="connsiteX169" fmla="*/ 1236835 w 1401643"/>
                  <a:gd name="connsiteY169" fmla="*/ 10726 h 494912"/>
                  <a:gd name="connsiteX170" fmla="*/ 1239916 w 1401643"/>
                  <a:gd name="connsiteY170" fmla="*/ 21451 h 494912"/>
                  <a:gd name="connsiteX171" fmla="*/ 1236835 w 1401643"/>
                  <a:gd name="connsiteY171" fmla="*/ 32177 h 494912"/>
                  <a:gd name="connsiteX172" fmla="*/ 1227593 w 1401643"/>
                  <a:gd name="connsiteY172" fmla="*/ 35241 h 494912"/>
                  <a:gd name="connsiteX173" fmla="*/ 1218352 w 1401643"/>
                  <a:gd name="connsiteY173" fmla="*/ 32177 h 494912"/>
                  <a:gd name="connsiteX174" fmla="*/ 1215271 w 1401643"/>
                  <a:gd name="connsiteY174" fmla="*/ 21451 h 494912"/>
                  <a:gd name="connsiteX175" fmla="*/ 1238375 w 1401643"/>
                  <a:gd name="connsiteY175" fmla="*/ 197659 h 494912"/>
                  <a:gd name="connsiteX176" fmla="*/ 1216812 w 1401643"/>
                  <a:gd name="connsiteY176" fmla="*/ 197659 h 494912"/>
                  <a:gd name="connsiteX177" fmla="*/ 1216812 w 1401643"/>
                  <a:gd name="connsiteY177" fmla="*/ 58225 h 494912"/>
                  <a:gd name="connsiteX178" fmla="*/ 1238375 w 1401643"/>
                  <a:gd name="connsiteY178" fmla="*/ 58225 h 494912"/>
                  <a:gd name="connsiteX179" fmla="*/ 1238375 w 1401643"/>
                  <a:gd name="connsiteY179" fmla="*/ 197659 h 494912"/>
                  <a:gd name="connsiteX180" fmla="*/ 1378540 w 1401643"/>
                  <a:gd name="connsiteY180" fmla="*/ 197659 h 494912"/>
                  <a:gd name="connsiteX181" fmla="*/ 1378540 w 1401643"/>
                  <a:gd name="connsiteY181" fmla="*/ 107257 h 494912"/>
                  <a:gd name="connsiteX182" fmla="*/ 1370838 w 1401643"/>
                  <a:gd name="connsiteY182" fmla="*/ 81209 h 494912"/>
                  <a:gd name="connsiteX183" fmla="*/ 1346194 w 1401643"/>
                  <a:gd name="connsiteY183" fmla="*/ 73547 h 494912"/>
                  <a:gd name="connsiteX184" fmla="*/ 1313848 w 1401643"/>
                  <a:gd name="connsiteY184" fmla="*/ 85805 h 494912"/>
                  <a:gd name="connsiteX185" fmla="*/ 1303066 w 1401643"/>
                  <a:gd name="connsiteY185" fmla="*/ 124111 h 494912"/>
                  <a:gd name="connsiteX186" fmla="*/ 1303066 w 1401643"/>
                  <a:gd name="connsiteY186" fmla="*/ 196126 h 494912"/>
                  <a:gd name="connsiteX187" fmla="*/ 1281503 w 1401643"/>
                  <a:gd name="connsiteY187" fmla="*/ 196126 h 494912"/>
                  <a:gd name="connsiteX188" fmla="*/ 1281503 w 1401643"/>
                  <a:gd name="connsiteY188" fmla="*/ 56693 h 494912"/>
                  <a:gd name="connsiteX189" fmla="*/ 1298446 w 1401643"/>
                  <a:gd name="connsiteY189" fmla="*/ 56693 h 494912"/>
                  <a:gd name="connsiteX190" fmla="*/ 1301526 w 1401643"/>
                  <a:gd name="connsiteY190" fmla="*/ 75080 h 494912"/>
                  <a:gd name="connsiteX191" fmla="*/ 1303066 w 1401643"/>
                  <a:gd name="connsiteY191" fmla="*/ 75080 h 494912"/>
                  <a:gd name="connsiteX192" fmla="*/ 1321550 w 1401643"/>
                  <a:gd name="connsiteY192" fmla="*/ 59757 h 494912"/>
                  <a:gd name="connsiteX193" fmla="*/ 1347734 w 1401643"/>
                  <a:gd name="connsiteY193" fmla="*/ 53628 h 494912"/>
                  <a:gd name="connsiteX194" fmla="*/ 1386241 w 1401643"/>
                  <a:gd name="connsiteY194" fmla="*/ 65886 h 494912"/>
                  <a:gd name="connsiteX195" fmla="*/ 1398563 w 1401643"/>
                  <a:gd name="connsiteY195" fmla="*/ 104192 h 494912"/>
                  <a:gd name="connsiteX196" fmla="*/ 1398563 w 1401643"/>
                  <a:gd name="connsiteY196" fmla="*/ 194594 h 494912"/>
                  <a:gd name="connsiteX197" fmla="*/ 1378540 w 1401643"/>
                  <a:gd name="connsiteY197" fmla="*/ 194594 h 494912"/>
                  <a:gd name="connsiteX198" fmla="*/ 536013 w 1401643"/>
                  <a:gd name="connsiteY198" fmla="*/ 450478 h 494912"/>
                  <a:gd name="connsiteX199" fmla="*/ 520611 w 1401643"/>
                  <a:gd name="connsiteY199" fmla="*/ 484187 h 494912"/>
                  <a:gd name="connsiteX200" fmla="*/ 474402 w 1401643"/>
                  <a:gd name="connsiteY200" fmla="*/ 494913 h 494912"/>
                  <a:gd name="connsiteX201" fmla="*/ 448218 w 1401643"/>
                  <a:gd name="connsiteY201" fmla="*/ 493380 h 494912"/>
                  <a:gd name="connsiteX202" fmla="*/ 428194 w 1401643"/>
                  <a:gd name="connsiteY202" fmla="*/ 487252 h 494912"/>
                  <a:gd name="connsiteX203" fmla="*/ 428194 w 1401643"/>
                  <a:gd name="connsiteY203" fmla="*/ 455075 h 494912"/>
                  <a:gd name="connsiteX204" fmla="*/ 452839 w 1401643"/>
                  <a:gd name="connsiteY204" fmla="*/ 464268 h 494912"/>
                  <a:gd name="connsiteX205" fmla="*/ 475943 w 1401643"/>
                  <a:gd name="connsiteY205" fmla="*/ 467332 h 494912"/>
                  <a:gd name="connsiteX206" fmla="*/ 497507 w 1401643"/>
                  <a:gd name="connsiteY206" fmla="*/ 455075 h 494912"/>
                  <a:gd name="connsiteX207" fmla="*/ 494426 w 1401643"/>
                  <a:gd name="connsiteY207" fmla="*/ 447413 h 494912"/>
                  <a:gd name="connsiteX208" fmla="*/ 485184 w 1401643"/>
                  <a:gd name="connsiteY208" fmla="*/ 441284 h 494912"/>
                  <a:gd name="connsiteX209" fmla="*/ 466701 w 1401643"/>
                  <a:gd name="connsiteY209" fmla="*/ 433623 h 494912"/>
                  <a:gd name="connsiteX210" fmla="*/ 442057 w 1401643"/>
                  <a:gd name="connsiteY210" fmla="*/ 421365 h 494912"/>
                  <a:gd name="connsiteX211" fmla="*/ 431275 w 1401643"/>
                  <a:gd name="connsiteY211" fmla="*/ 407575 h 494912"/>
                  <a:gd name="connsiteX212" fmla="*/ 428194 w 1401643"/>
                  <a:gd name="connsiteY212" fmla="*/ 389188 h 494912"/>
                  <a:gd name="connsiteX213" fmla="*/ 443597 w 1401643"/>
                  <a:gd name="connsiteY213" fmla="*/ 360076 h 494912"/>
                  <a:gd name="connsiteX214" fmla="*/ 485184 w 1401643"/>
                  <a:gd name="connsiteY214" fmla="*/ 349350 h 494912"/>
                  <a:gd name="connsiteX215" fmla="*/ 534473 w 1401643"/>
                  <a:gd name="connsiteY215" fmla="*/ 360076 h 494912"/>
                  <a:gd name="connsiteX216" fmla="*/ 522151 w 1401643"/>
                  <a:gd name="connsiteY216" fmla="*/ 387656 h 494912"/>
                  <a:gd name="connsiteX217" fmla="*/ 502127 w 1401643"/>
                  <a:gd name="connsiteY217" fmla="*/ 379995 h 494912"/>
                  <a:gd name="connsiteX218" fmla="*/ 483644 w 1401643"/>
                  <a:gd name="connsiteY218" fmla="*/ 376930 h 494912"/>
                  <a:gd name="connsiteX219" fmla="*/ 466701 w 1401643"/>
                  <a:gd name="connsiteY219" fmla="*/ 386124 h 494912"/>
                  <a:gd name="connsiteX220" fmla="*/ 472862 w 1401643"/>
                  <a:gd name="connsiteY220" fmla="*/ 395317 h 494912"/>
                  <a:gd name="connsiteX221" fmla="*/ 497507 w 1401643"/>
                  <a:gd name="connsiteY221" fmla="*/ 406043 h 494912"/>
                  <a:gd name="connsiteX222" fmla="*/ 522151 w 1401643"/>
                  <a:gd name="connsiteY222" fmla="*/ 418301 h 494912"/>
                  <a:gd name="connsiteX223" fmla="*/ 532933 w 1401643"/>
                  <a:gd name="connsiteY223" fmla="*/ 432091 h 494912"/>
                  <a:gd name="connsiteX224" fmla="*/ 536013 w 1401643"/>
                  <a:gd name="connsiteY224" fmla="*/ 450478 h 494912"/>
                  <a:gd name="connsiteX225" fmla="*/ 625349 w 1401643"/>
                  <a:gd name="connsiteY225" fmla="*/ 464268 h 494912"/>
                  <a:gd name="connsiteX226" fmla="*/ 649993 w 1401643"/>
                  <a:gd name="connsiteY226" fmla="*/ 459671 h 494912"/>
                  <a:gd name="connsiteX227" fmla="*/ 649993 w 1401643"/>
                  <a:gd name="connsiteY227" fmla="*/ 488784 h 494912"/>
                  <a:gd name="connsiteX228" fmla="*/ 614567 w 1401643"/>
                  <a:gd name="connsiteY228" fmla="*/ 494913 h 494912"/>
                  <a:gd name="connsiteX229" fmla="*/ 580681 w 1401643"/>
                  <a:gd name="connsiteY229" fmla="*/ 482655 h 494912"/>
                  <a:gd name="connsiteX230" fmla="*/ 569899 w 1401643"/>
                  <a:gd name="connsiteY230" fmla="*/ 447413 h 494912"/>
                  <a:gd name="connsiteX231" fmla="*/ 569899 w 1401643"/>
                  <a:gd name="connsiteY231" fmla="*/ 378463 h 494912"/>
                  <a:gd name="connsiteX232" fmla="*/ 551416 w 1401643"/>
                  <a:gd name="connsiteY232" fmla="*/ 378463 h 494912"/>
                  <a:gd name="connsiteX233" fmla="*/ 551416 w 1401643"/>
                  <a:gd name="connsiteY233" fmla="*/ 361608 h 494912"/>
                  <a:gd name="connsiteX234" fmla="*/ 572980 w 1401643"/>
                  <a:gd name="connsiteY234" fmla="*/ 349350 h 494912"/>
                  <a:gd name="connsiteX235" fmla="*/ 583761 w 1401643"/>
                  <a:gd name="connsiteY235" fmla="*/ 320238 h 494912"/>
                  <a:gd name="connsiteX236" fmla="*/ 608406 w 1401643"/>
                  <a:gd name="connsiteY236" fmla="*/ 320238 h 494912"/>
                  <a:gd name="connsiteX237" fmla="*/ 608406 w 1401643"/>
                  <a:gd name="connsiteY237" fmla="*/ 350882 h 494912"/>
                  <a:gd name="connsiteX238" fmla="*/ 648453 w 1401643"/>
                  <a:gd name="connsiteY238" fmla="*/ 350882 h 494912"/>
                  <a:gd name="connsiteX239" fmla="*/ 648453 w 1401643"/>
                  <a:gd name="connsiteY239" fmla="*/ 379995 h 494912"/>
                  <a:gd name="connsiteX240" fmla="*/ 608406 w 1401643"/>
                  <a:gd name="connsiteY240" fmla="*/ 379995 h 494912"/>
                  <a:gd name="connsiteX241" fmla="*/ 608406 w 1401643"/>
                  <a:gd name="connsiteY241" fmla="*/ 448946 h 494912"/>
                  <a:gd name="connsiteX242" fmla="*/ 613027 w 1401643"/>
                  <a:gd name="connsiteY242" fmla="*/ 461204 h 494912"/>
                  <a:gd name="connsiteX243" fmla="*/ 625349 w 1401643"/>
                  <a:gd name="connsiteY243" fmla="*/ 464268 h 494912"/>
                  <a:gd name="connsiteX244" fmla="*/ 770134 w 1401643"/>
                  <a:gd name="connsiteY244" fmla="*/ 493380 h 494912"/>
                  <a:gd name="connsiteX245" fmla="*/ 762433 w 1401643"/>
                  <a:gd name="connsiteY245" fmla="*/ 473461 h 494912"/>
                  <a:gd name="connsiteX246" fmla="*/ 760892 w 1401643"/>
                  <a:gd name="connsiteY246" fmla="*/ 473461 h 494912"/>
                  <a:gd name="connsiteX247" fmla="*/ 740869 w 1401643"/>
                  <a:gd name="connsiteY247" fmla="*/ 490316 h 494912"/>
                  <a:gd name="connsiteX248" fmla="*/ 713144 w 1401643"/>
                  <a:gd name="connsiteY248" fmla="*/ 494913 h 494912"/>
                  <a:gd name="connsiteX249" fmla="*/ 680798 w 1401643"/>
                  <a:gd name="connsiteY249" fmla="*/ 482655 h 494912"/>
                  <a:gd name="connsiteX250" fmla="*/ 668476 w 1401643"/>
                  <a:gd name="connsiteY250" fmla="*/ 448946 h 494912"/>
                  <a:gd name="connsiteX251" fmla="*/ 683879 w 1401643"/>
                  <a:gd name="connsiteY251" fmla="*/ 415236 h 494912"/>
                  <a:gd name="connsiteX252" fmla="*/ 731627 w 1401643"/>
                  <a:gd name="connsiteY252" fmla="*/ 402978 h 494912"/>
                  <a:gd name="connsiteX253" fmla="*/ 756271 w 1401643"/>
                  <a:gd name="connsiteY253" fmla="*/ 402978 h 494912"/>
                  <a:gd name="connsiteX254" fmla="*/ 756271 w 1401643"/>
                  <a:gd name="connsiteY254" fmla="*/ 396850 h 494912"/>
                  <a:gd name="connsiteX255" fmla="*/ 734708 w 1401643"/>
                  <a:gd name="connsiteY255" fmla="*/ 375398 h 494912"/>
                  <a:gd name="connsiteX256" fmla="*/ 694661 w 1401643"/>
                  <a:gd name="connsiteY256" fmla="*/ 386124 h 494912"/>
                  <a:gd name="connsiteX257" fmla="*/ 682339 w 1401643"/>
                  <a:gd name="connsiteY257" fmla="*/ 360076 h 494912"/>
                  <a:gd name="connsiteX258" fmla="*/ 736248 w 1401643"/>
                  <a:gd name="connsiteY258" fmla="*/ 347818 h 494912"/>
                  <a:gd name="connsiteX259" fmla="*/ 779375 w 1401643"/>
                  <a:gd name="connsiteY259" fmla="*/ 360076 h 494912"/>
                  <a:gd name="connsiteX260" fmla="*/ 794778 w 1401643"/>
                  <a:gd name="connsiteY260" fmla="*/ 398382 h 494912"/>
                  <a:gd name="connsiteX261" fmla="*/ 794778 w 1401643"/>
                  <a:gd name="connsiteY261" fmla="*/ 493380 h 494912"/>
                  <a:gd name="connsiteX262" fmla="*/ 770134 w 1401643"/>
                  <a:gd name="connsiteY262" fmla="*/ 493380 h 494912"/>
                  <a:gd name="connsiteX263" fmla="*/ 694661 w 1401643"/>
                  <a:gd name="connsiteY263" fmla="*/ 314109 h 494912"/>
                  <a:gd name="connsiteX264" fmla="*/ 699282 w 1401643"/>
                  <a:gd name="connsiteY264" fmla="*/ 301851 h 494912"/>
                  <a:gd name="connsiteX265" fmla="*/ 711604 w 1401643"/>
                  <a:gd name="connsiteY265" fmla="*/ 297254 h 494912"/>
                  <a:gd name="connsiteX266" fmla="*/ 725466 w 1401643"/>
                  <a:gd name="connsiteY266" fmla="*/ 301851 h 494912"/>
                  <a:gd name="connsiteX267" fmla="*/ 730087 w 1401643"/>
                  <a:gd name="connsiteY267" fmla="*/ 314109 h 494912"/>
                  <a:gd name="connsiteX268" fmla="*/ 725466 w 1401643"/>
                  <a:gd name="connsiteY268" fmla="*/ 326367 h 494912"/>
                  <a:gd name="connsiteX269" fmla="*/ 711604 w 1401643"/>
                  <a:gd name="connsiteY269" fmla="*/ 330963 h 494912"/>
                  <a:gd name="connsiteX270" fmla="*/ 699282 w 1401643"/>
                  <a:gd name="connsiteY270" fmla="*/ 326367 h 494912"/>
                  <a:gd name="connsiteX271" fmla="*/ 694661 w 1401643"/>
                  <a:gd name="connsiteY271" fmla="*/ 314109 h 494912"/>
                  <a:gd name="connsiteX272" fmla="*/ 757812 w 1401643"/>
                  <a:gd name="connsiteY272" fmla="*/ 427494 h 494912"/>
                  <a:gd name="connsiteX273" fmla="*/ 742409 w 1401643"/>
                  <a:gd name="connsiteY273" fmla="*/ 427494 h 494912"/>
                  <a:gd name="connsiteX274" fmla="*/ 717765 w 1401643"/>
                  <a:gd name="connsiteY274" fmla="*/ 433623 h 494912"/>
                  <a:gd name="connsiteX275" fmla="*/ 710063 w 1401643"/>
                  <a:gd name="connsiteY275" fmla="*/ 450478 h 494912"/>
                  <a:gd name="connsiteX276" fmla="*/ 728547 w 1401643"/>
                  <a:gd name="connsiteY276" fmla="*/ 467332 h 494912"/>
                  <a:gd name="connsiteX277" fmla="*/ 750110 w 1401643"/>
                  <a:gd name="connsiteY277" fmla="*/ 459671 h 494912"/>
                  <a:gd name="connsiteX278" fmla="*/ 757812 w 1401643"/>
                  <a:gd name="connsiteY278" fmla="*/ 439752 h 494912"/>
                  <a:gd name="connsiteX279" fmla="*/ 757812 w 1401643"/>
                  <a:gd name="connsiteY279" fmla="*/ 427494 h 494912"/>
                  <a:gd name="connsiteX280" fmla="*/ 747030 w 1401643"/>
                  <a:gd name="connsiteY280" fmla="*/ 314109 h 494912"/>
                  <a:gd name="connsiteX281" fmla="*/ 751651 w 1401643"/>
                  <a:gd name="connsiteY281" fmla="*/ 301851 h 494912"/>
                  <a:gd name="connsiteX282" fmla="*/ 763973 w 1401643"/>
                  <a:gd name="connsiteY282" fmla="*/ 297254 h 494912"/>
                  <a:gd name="connsiteX283" fmla="*/ 777835 w 1401643"/>
                  <a:gd name="connsiteY283" fmla="*/ 301851 h 494912"/>
                  <a:gd name="connsiteX284" fmla="*/ 782456 w 1401643"/>
                  <a:gd name="connsiteY284" fmla="*/ 314109 h 494912"/>
                  <a:gd name="connsiteX285" fmla="*/ 777835 w 1401643"/>
                  <a:gd name="connsiteY285" fmla="*/ 326367 h 494912"/>
                  <a:gd name="connsiteX286" fmla="*/ 765513 w 1401643"/>
                  <a:gd name="connsiteY286" fmla="*/ 330963 h 494912"/>
                  <a:gd name="connsiteX287" fmla="*/ 753191 w 1401643"/>
                  <a:gd name="connsiteY287" fmla="*/ 326367 h 494912"/>
                  <a:gd name="connsiteX288" fmla="*/ 747030 w 1401643"/>
                  <a:gd name="connsiteY288" fmla="*/ 314109 h 494912"/>
                  <a:gd name="connsiteX289" fmla="*/ 916459 w 1401643"/>
                  <a:gd name="connsiteY289" fmla="*/ 347818 h 494912"/>
                  <a:gd name="connsiteX290" fmla="*/ 930322 w 1401643"/>
                  <a:gd name="connsiteY290" fmla="*/ 349350 h 494912"/>
                  <a:gd name="connsiteX291" fmla="*/ 927241 w 1401643"/>
                  <a:gd name="connsiteY291" fmla="*/ 386124 h 494912"/>
                  <a:gd name="connsiteX292" fmla="*/ 916459 w 1401643"/>
                  <a:gd name="connsiteY292" fmla="*/ 384592 h 494912"/>
                  <a:gd name="connsiteX293" fmla="*/ 887194 w 1401643"/>
                  <a:gd name="connsiteY293" fmla="*/ 393785 h 494912"/>
                  <a:gd name="connsiteX294" fmla="*/ 876412 w 1401643"/>
                  <a:gd name="connsiteY294" fmla="*/ 419833 h 494912"/>
                  <a:gd name="connsiteX295" fmla="*/ 876412 w 1401643"/>
                  <a:gd name="connsiteY295" fmla="*/ 491848 h 494912"/>
                  <a:gd name="connsiteX296" fmla="*/ 837906 w 1401643"/>
                  <a:gd name="connsiteY296" fmla="*/ 491848 h 494912"/>
                  <a:gd name="connsiteX297" fmla="*/ 837906 w 1401643"/>
                  <a:gd name="connsiteY297" fmla="*/ 350882 h 494912"/>
                  <a:gd name="connsiteX298" fmla="*/ 867171 w 1401643"/>
                  <a:gd name="connsiteY298" fmla="*/ 350882 h 494912"/>
                  <a:gd name="connsiteX299" fmla="*/ 873332 w 1401643"/>
                  <a:gd name="connsiteY299" fmla="*/ 375398 h 494912"/>
                  <a:gd name="connsiteX300" fmla="*/ 874872 w 1401643"/>
                  <a:gd name="connsiteY300" fmla="*/ 375398 h 494912"/>
                  <a:gd name="connsiteX301" fmla="*/ 893355 w 1401643"/>
                  <a:gd name="connsiteY301" fmla="*/ 355479 h 494912"/>
                  <a:gd name="connsiteX302" fmla="*/ 916459 w 1401643"/>
                  <a:gd name="connsiteY302" fmla="*/ 347818 h 494912"/>
                  <a:gd name="connsiteX303" fmla="*/ 991932 w 1401643"/>
                  <a:gd name="connsiteY303" fmla="*/ 415236 h 494912"/>
                  <a:gd name="connsiteX304" fmla="*/ 1008875 w 1401643"/>
                  <a:gd name="connsiteY304" fmla="*/ 393785 h 494912"/>
                  <a:gd name="connsiteX305" fmla="*/ 1048922 w 1401643"/>
                  <a:gd name="connsiteY305" fmla="*/ 350882 h 494912"/>
                  <a:gd name="connsiteX306" fmla="*/ 1092050 w 1401643"/>
                  <a:gd name="connsiteY306" fmla="*/ 350882 h 494912"/>
                  <a:gd name="connsiteX307" fmla="*/ 1035060 w 1401643"/>
                  <a:gd name="connsiteY307" fmla="*/ 412172 h 494912"/>
                  <a:gd name="connsiteX308" fmla="*/ 1095130 w 1401643"/>
                  <a:gd name="connsiteY308" fmla="*/ 491848 h 494912"/>
                  <a:gd name="connsiteX309" fmla="*/ 1050463 w 1401643"/>
                  <a:gd name="connsiteY309" fmla="*/ 491848 h 494912"/>
                  <a:gd name="connsiteX310" fmla="*/ 1008875 w 1401643"/>
                  <a:gd name="connsiteY310" fmla="*/ 435156 h 494912"/>
                  <a:gd name="connsiteX311" fmla="*/ 991932 w 1401643"/>
                  <a:gd name="connsiteY311" fmla="*/ 448946 h 494912"/>
                  <a:gd name="connsiteX312" fmla="*/ 991932 w 1401643"/>
                  <a:gd name="connsiteY312" fmla="*/ 493380 h 494912"/>
                  <a:gd name="connsiteX313" fmla="*/ 953426 w 1401643"/>
                  <a:gd name="connsiteY313" fmla="*/ 493380 h 494912"/>
                  <a:gd name="connsiteX314" fmla="*/ 953426 w 1401643"/>
                  <a:gd name="connsiteY314" fmla="*/ 295722 h 494912"/>
                  <a:gd name="connsiteX315" fmla="*/ 991932 w 1401643"/>
                  <a:gd name="connsiteY315" fmla="*/ 295722 h 494912"/>
                  <a:gd name="connsiteX316" fmla="*/ 991932 w 1401643"/>
                  <a:gd name="connsiteY316" fmla="*/ 383059 h 494912"/>
                  <a:gd name="connsiteX317" fmla="*/ 991932 w 1401643"/>
                  <a:gd name="connsiteY317" fmla="*/ 415236 h 494912"/>
                  <a:gd name="connsiteX318" fmla="*/ 991932 w 1401643"/>
                  <a:gd name="connsiteY318" fmla="*/ 415236 h 494912"/>
                  <a:gd name="connsiteX319" fmla="*/ 1181385 w 1401643"/>
                  <a:gd name="connsiteY319" fmla="*/ 494913 h 494912"/>
                  <a:gd name="connsiteX320" fmla="*/ 1127476 w 1401643"/>
                  <a:gd name="connsiteY320" fmla="*/ 476526 h 494912"/>
                  <a:gd name="connsiteX321" fmla="*/ 1107453 w 1401643"/>
                  <a:gd name="connsiteY321" fmla="*/ 422898 h 494912"/>
                  <a:gd name="connsiteX322" fmla="*/ 1125936 w 1401643"/>
                  <a:gd name="connsiteY322" fmla="*/ 367737 h 494912"/>
                  <a:gd name="connsiteX323" fmla="*/ 1175224 w 1401643"/>
                  <a:gd name="connsiteY323" fmla="*/ 347818 h 494912"/>
                  <a:gd name="connsiteX324" fmla="*/ 1221432 w 1401643"/>
                  <a:gd name="connsiteY324" fmla="*/ 364672 h 494912"/>
                  <a:gd name="connsiteX325" fmla="*/ 1238375 w 1401643"/>
                  <a:gd name="connsiteY325" fmla="*/ 412172 h 494912"/>
                  <a:gd name="connsiteX326" fmla="*/ 1238375 w 1401643"/>
                  <a:gd name="connsiteY326" fmla="*/ 430559 h 494912"/>
                  <a:gd name="connsiteX327" fmla="*/ 1145959 w 1401643"/>
                  <a:gd name="connsiteY327" fmla="*/ 430559 h 494912"/>
                  <a:gd name="connsiteX328" fmla="*/ 1155201 w 1401643"/>
                  <a:gd name="connsiteY328" fmla="*/ 456607 h 494912"/>
                  <a:gd name="connsiteX329" fmla="*/ 1181385 w 1401643"/>
                  <a:gd name="connsiteY329" fmla="*/ 465800 h 494912"/>
                  <a:gd name="connsiteX330" fmla="*/ 1206030 w 1401643"/>
                  <a:gd name="connsiteY330" fmla="*/ 462736 h 494912"/>
                  <a:gd name="connsiteX331" fmla="*/ 1230674 w 1401643"/>
                  <a:gd name="connsiteY331" fmla="*/ 453542 h 494912"/>
                  <a:gd name="connsiteX332" fmla="*/ 1230674 w 1401643"/>
                  <a:gd name="connsiteY332" fmla="*/ 482655 h 494912"/>
                  <a:gd name="connsiteX333" fmla="*/ 1209110 w 1401643"/>
                  <a:gd name="connsiteY333" fmla="*/ 490316 h 494912"/>
                  <a:gd name="connsiteX334" fmla="*/ 1181385 w 1401643"/>
                  <a:gd name="connsiteY334" fmla="*/ 494913 h 494912"/>
                  <a:gd name="connsiteX335" fmla="*/ 1175224 w 1401643"/>
                  <a:gd name="connsiteY335" fmla="*/ 375398 h 494912"/>
                  <a:gd name="connsiteX336" fmla="*/ 1155201 w 1401643"/>
                  <a:gd name="connsiteY336" fmla="*/ 383059 h 494912"/>
                  <a:gd name="connsiteX337" fmla="*/ 1147499 w 1401643"/>
                  <a:gd name="connsiteY337" fmla="*/ 404511 h 494912"/>
                  <a:gd name="connsiteX338" fmla="*/ 1201409 w 1401643"/>
                  <a:gd name="connsiteY338" fmla="*/ 404511 h 494912"/>
                  <a:gd name="connsiteX339" fmla="*/ 1193707 w 1401643"/>
                  <a:gd name="connsiteY339" fmla="*/ 383059 h 494912"/>
                  <a:gd name="connsiteX340" fmla="*/ 1175224 w 1401643"/>
                  <a:gd name="connsiteY340" fmla="*/ 375398 h 494912"/>
                  <a:gd name="connsiteX341" fmla="*/ 1401644 w 1401643"/>
                  <a:gd name="connsiteY341" fmla="*/ 493380 h 494912"/>
                  <a:gd name="connsiteX342" fmla="*/ 1363137 w 1401643"/>
                  <a:gd name="connsiteY342" fmla="*/ 493380 h 494912"/>
                  <a:gd name="connsiteX343" fmla="*/ 1363137 w 1401643"/>
                  <a:gd name="connsiteY343" fmla="*/ 410640 h 494912"/>
                  <a:gd name="connsiteX344" fmla="*/ 1356976 w 1401643"/>
                  <a:gd name="connsiteY344" fmla="*/ 387656 h 494912"/>
                  <a:gd name="connsiteX345" fmla="*/ 1340033 w 1401643"/>
                  <a:gd name="connsiteY345" fmla="*/ 379995 h 494912"/>
                  <a:gd name="connsiteX346" fmla="*/ 1316929 w 1401643"/>
                  <a:gd name="connsiteY346" fmla="*/ 390721 h 494912"/>
                  <a:gd name="connsiteX347" fmla="*/ 1309228 w 1401643"/>
                  <a:gd name="connsiteY347" fmla="*/ 425962 h 494912"/>
                  <a:gd name="connsiteX348" fmla="*/ 1309228 w 1401643"/>
                  <a:gd name="connsiteY348" fmla="*/ 491848 h 494912"/>
                  <a:gd name="connsiteX349" fmla="*/ 1270721 w 1401643"/>
                  <a:gd name="connsiteY349" fmla="*/ 491848 h 494912"/>
                  <a:gd name="connsiteX350" fmla="*/ 1270721 w 1401643"/>
                  <a:gd name="connsiteY350" fmla="*/ 350882 h 494912"/>
                  <a:gd name="connsiteX351" fmla="*/ 1299986 w 1401643"/>
                  <a:gd name="connsiteY351" fmla="*/ 350882 h 494912"/>
                  <a:gd name="connsiteX352" fmla="*/ 1304607 w 1401643"/>
                  <a:gd name="connsiteY352" fmla="*/ 369269 h 494912"/>
                  <a:gd name="connsiteX353" fmla="*/ 1306147 w 1401643"/>
                  <a:gd name="connsiteY353" fmla="*/ 369269 h 494912"/>
                  <a:gd name="connsiteX354" fmla="*/ 1324630 w 1401643"/>
                  <a:gd name="connsiteY354" fmla="*/ 353947 h 494912"/>
                  <a:gd name="connsiteX355" fmla="*/ 1350815 w 1401643"/>
                  <a:gd name="connsiteY355" fmla="*/ 349350 h 494912"/>
                  <a:gd name="connsiteX356" fmla="*/ 1387781 w 1401643"/>
                  <a:gd name="connsiteY356" fmla="*/ 363140 h 494912"/>
                  <a:gd name="connsiteX357" fmla="*/ 1400103 w 1401643"/>
                  <a:gd name="connsiteY357" fmla="*/ 401446 h 494912"/>
                  <a:gd name="connsiteX358" fmla="*/ 1400103 w 1401643"/>
                  <a:gd name="connsiteY358" fmla="*/ 493380 h 49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Lst>
                <a:rect l="l" t="t" r="r" b="b"/>
                <a:pathLst>
                  <a:path w="1401643" h="494912" extrusionOk="0">
                    <a:moveTo>
                      <a:pt x="83174" y="197659"/>
                    </a:moveTo>
                    <a:lnTo>
                      <a:pt x="20024" y="33709"/>
                    </a:lnTo>
                    <a:lnTo>
                      <a:pt x="18483" y="33709"/>
                    </a:lnTo>
                    <a:cubicBezTo>
                      <a:pt x="20024" y="45967"/>
                      <a:pt x="20024" y="62822"/>
                      <a:pt x="20024" y="79676"/>
                    </a:cubicBezTo>
                    <a:lnTo>
                      <a:pt x="20024" y="197659"/>
                    </a:lnTo>
                    <a:lnTo>
                      <a:pt x="0" y="197659"/>
                    </a:lnTo>
                    <a:lnTo>
                      <a:pt x="0" y="12258"/>
                    </a:lnTo>
                    <a:lnTo>
                      <a:pt x="32346" y="12258"/>
                    </a:lnTo>
                    <a:lnTo>
                      <a:pt x="90876" y="165482"/>
                    </a:lnTo>
                    <a:lnTo>
                      <a:pt x="92416" y="165482"/>
                    </a:lnTo>
                    <a:lnTo>
                      <a:pt x="152487" y="12258"/>
                    </a:lnTo>
                    <a:lnTo>
                      <a:pt x="184832" y="12258"/>
                    </a:lnTo>
                    <a:lnTo>
                      <a:pt x="184832" y="197659"/>
                    </a:lnTo>
                    <a:lnTo>
                      <a:pt x="163268" y="197659"/>
                    </a:lnTo>
                    <a:lnTo>
                      <a:pt x="163268" y="78144"/>
                    </a:lnTo>
                    <a:cubicBezTo>
                      <a:pt x="163268" y="64354"/>
                      <a:pt x="163268" y="49032"/>
                      <a:pt x="164809" y="33709"/>
                    </a:cubicBezTo>
                    <a:lnTo>
                      <a:pt x="163268" y="33709"/>
                    </a:lnTo>
                    <a:lnTo>
                      <a:pt x="100117" y="197659"/>
                    </a:lnTo>
                    <a:lnTo>
                      <a:pt x="83174" y="197659"/>
                    </a:lnTo>
                    <a:close/>
                    <a:moveTo>
                      <a:pt x="292651" y="199191"/>
                    </a:moveTo>
                    <a:cubicBezTo>
                      <a:pt x="272627" y="199191"/>
                      <a:pt x="255684" y="193062"/>
                      <a:pt x="243362" y="180804"/>
                    </a:cubicBezTo>
                    <a:cubicBezTo>
                      <a:pt x="231040" y="168546"/>
                      <a:pt x="224879" y="151692"/>
                      <a:pt x="224879" y="128708"/>
                    </a:cubicBezTo>
                    <a:cubicBezTo>
                      <a:pt x="224879" y="105724"/>
                      <a:pt x="231040" y="88870"/>
                      <a:pt x="241822" y="75080"/>
                    </a:cubicBezTo>
                    <a:cubicBezTo>
                      <a:pt x="252604" y="61290"/>
                      <a:pt x="268007" y="55161"/>
                      <a:pt x="286490" y="55161"/>
                    </a:cubicBezTo>
                    <a:cubicBezTo>
                      <a:pt x="303433" y="55161"/>
                      <a:pt x="317295" y="61290"/>
                      <a:pt x="328077" y="72015"/>
                    </a:cubicBezTo>
                    <a:cubicBezTo>
                      <a:pt x="338859" y="82741"/>
                      <a:pt x="343480" y="98063"/>
                      <a:pt x="343480" y="117982"/>
                    </a:cubicBezTo>
                    <a:lnTo>
                      <a:pt x="343480" y="131772"/>
                    </a:lnTo>
                    <a:lnTo>
                      <a:pt x="247983" y="131772"/>
                    </a:lnTo>
                    <a:cubicBezTo>
                      <a:pt x="247983" y="148627"/>
                      <a:pt x="252604" y="160885"/>
                      <a:pt x="260305" y="168546"/>
                    </a:cubicBezTo>
                    <a:cubicBezTo>
                      <a:pt x="268007" y="177740"/>
                      <a:pt x="278788" y="180804"/>
                      <a:pt x="294191" y="180804"/>
                    </a:cubicBezTo>
                    <a:cubicBezTo>
                      <a:pt x="309594" y="180804"/>
                      <a:pt x="323456" y="177740"/>
                      <a:pt x="338859" y="171611"/>
                    </a:cubicBezTo>
                    <a:lnTo>
                      <a:pt x="338859" y="189997"/>
                    </a:lnTo>
                    <a:cubicBezTo>
                      <a:pt x="331158" y="193062"/>
                      <a:pt x="324996" y="196126"/>
                      <a:pt x="317295" y="197659"/>
                    </a:cubicBezTo>
                    <a:cubicBezTo>
                      <a:pt x="309594" y="199191"/>
                      <a:pt x="301892" y="199191"/>
                      <a:pt x="292651" y="199191"/>
                    </a:cubicBezTo>
                    <a:moveTo>
                      <a:pt x="286490" y="73547"/>
                    </a:moveTo>
                    <a:cubicBezTo>
                      <a:pt x="275708" y="73547"/>
                      <a:pt x="266466" y="76612"/>
                      <a:pt x="260305" y="84273"/>
                    </a:cubicBezTo>
                    <a:cubicBezTo>
                      <a:pt x="254144" y="91934"/>
                      <a:pt x="249523" y="101128"/>
                      <a:pt x="247983" y="114918"/>
                    </a:cubicBezTo>
                    <a:lnTo>
                      <a:pt x="320376" y="114918"/>
                    </a:lnTo>
                    <a:cubicBezTo>
                      <a:pt x="320376" y="101128"/>
                      <a:pt x="317295" y="91934"/>
                      <a:pt x="311134" y="84273"/>
                    </a:cubicBezTo>
                    <a:cubicBezTo>
                      <a:pt x="304973" y="76612"/>
                      <a:pt x="297272" y="73547"/>
                      <a:pt x="286490" y="73547"/>
                    </a:cubicBezTo>
                    <a:moveTo>
                      <a:pt x="474402" y="197659"/>
                    </a:moveTo>
                    <a:lnTo>
                      <a:pt x="474402" y="107257"/>
                    </a:lnTo>
                    <a:cubicBezTo>
                      <a:pt x="474402" y="96531"/>
                      <a:pt x="471322" y="87338"/>
                      <a:pt x="466701" y="81209"/>
                    </a:cubicBezTo>
                    <a:cubicBezTo>
                      <a:pt x="462080" y="75080"/>
                      <a:pt x="452839" y="73547"/>
                      <a:pt x="442057" y="73547"/>
                    </a:cubicBezTo>
                    <a:cubicBezTo>
                      <a:pt x="428194" y="73547"/>
                      <a:pt x="417413" y="78144"/>
                      <a:pt x="409711" y="85805"/>
                    </a:cubicBezTo>
                    <a:cubicBezTo>
                      <a:pt x="403550" y="93466"/>
                      <a:pt x="398929" y="107257"/>
                      <a:pt x="398929" y="124111"/>
                    </a:cubicBezTo>
                    <a:lnTo>
                      <a:pt x="398929" y="196126"/>
                    </a:lnTo>
                    <a:lnTo>
                      <a:pt x="377366" y="196126"/>
                    </a:lnTo>
                    <a:lnTo>
                      <a:pt x="377366" y="56693"/>
                    </a:lnTo>
                    <a:lnTo>
                      <a:pt x="394309" y="56693"/>
                    </a:lnTo>
                    <a:lnTo>
                      <a:pt x="397389" y="75080"/>
                    </a:lnTo>
                    <a:lnTo>
                      <a:pt x="398929" y="75080"/>
                    </a:lnTo>
                    <a:cubicBezTo>
                      <a:pt x="403550" y="68951"/>
                      <a:pt x="409711" y="62822"/>
                      <a:pt x="417413" y="59757"/>
                    </a:cubicBezTo>
                    <a:cubicBezTo>
                      <a:pt x="425114" y="56693"/>
                      <a:pt x="434356" y="53628"/>
                      <a:pt x="443597" y="53628"/>
                    </a:cubicBezTo>
                    <a:cubicBezTo>
                      <a:pt x="460540" y="53628"/>
                      <a:pt x="472862" y="58225"/>
                      <a:pt x="482104" y="65886"/>
                    </a:cubicBezTo>
                    <a:cubicBezTo>
                      <a:pt x="491345" y="73547"/>
                      <a:pt x="494426" y="87338"/>
                      <a:pt x="494426" y="104192"/>
                    </a:cubicBezTo>
                    <a:lnTo>
                      <a:pt x="494426" y="194594"/>
                    </a:lnTo>
                    <a:lnTo>
                      <a:pt x="474402" y="194594"/>
                    </a:lnTo>
                    <a:close/>
                    <a:moveTo>
                      <a:pt x="628429" y="159353"/>
                    </a:moveTo>
                    <a:cubicBezTo>
                      <a:pt x="628429" y="171611"/>
                      <a:pt x="623808" y="182336"/>
                      <a:pt x="614567" y="188465"/>
                    </a:cubicBezTo>
                    <a:cubicBezTo>
                      <a:pt x="605325" y="194594"/>
                      <a:pt x="591463" y="199191"/>
                      <a:pt x="574520" y="199191"/>
                    </a:cubicBezTo>
                    <a:cubicBezTo>
                      <a:pt x="556037" y="199191"/>
                      <a:pt x="542174" y="196126"/>
                      <a:pt x="531392" y="189997"/>
                    </a:cubicBezTo>
                    <a:lnTo>
                      <a:pt x="531392" y="170078"/>
                    </a:lnTo>
                    <a:cubicBezTo>
                      <a:pt x="537553" y="173143"/>
                      <a:pt x="545255" y="176207"/>
                      <a:pt x="552956" y="177740"/>
                    </a:cubicBezTo>
                    <a:cubicBezTo>
                      <a:pt x="560657" y="179272"/>
                      <a:pt x="568359" y="180804"/>
                      <a:pt x="574520" y="180804"/>
                    </a:cubicBezTo>
                    <a:cubicBezTo>
                      <a:pt x="585302" y="180804"/>
                      <a:pt x="594543" y="179272"/>
                      <a:pt x="600704" y="176207"/>
                    </a:cubicBezTo>
                    <a:cubicBezTo>
                      <a:pt x="606866" y="173143"/>
                      <a:pt x="609946" y="167014"/>
                      <a:pt x="609946" y="160885"/>
                    </a:cubicBezTo>
                    <a:cubicBezTo>
                      <a:pt x="609946" y="154756"/>
                      <a:pt x="606866" y="150159"/>
                      <a:pt x="602245" y="147095"/>
                    </a:cubicBezTo>
                    <a:cubicBezTo>
                      <a:pt x="597624" y="144030"/>
                      <a:pt x="588382" y="139434"/>
                      <a:pt x="574520" y="133305"/>
                    </a:cubicBezTo>
                    <a:cubicBezTo>
                      <a:pt x="562198" y="128708"/>
                      <a:pt x="552956" y="124111"/>
                      <a:pt x="546795" y="121047"/>
                    </a:cubicBezTo>
                    <a:cubicBezTo>
                      <a:pt x="540634" y="117982"/>
                      <a:pt x="537553" y="113386"/>
                      <a:pt x="534473" y="108789"/>
                    </a:cubicBezTo>
                    <a:cubicBezTo>
                      <a:pt x="531392" y="104192"/>
                      <a:pt x="529852" y="98063"/>
                      <a:pt x="529852" y="91934"/>
                    </a:cubicBezTo>
                    <a:cubicBezTo>
                      <a:pt x="529852" y="81209"/>
                      <a:pt x="534473" y="72015"/>
                      <a:pt x="543715" y="65886"/>
                    </a:cubicBezTo>
                    <a:cubicBezTo>
                      <a:pt x="552956" y="59757"/>
                      <a:pt x="565278" y="56693"/>
                      <a:pt x="582221" y="56693"/>
                    </a:cubicBezTo>
                    <a:cubicBezTo>
                      <a:pt x="597624" y="56693"/>
                      <a:pt x="611486" y="59757"/>
                      <a:pt x="626889" y="65886"/>
                    </a:cubicBezTo>
                    <a:lnTo>
                      <a:pt x="619188" y="82741"/>
                    </a:lnTo>
                    <a:cubicBezTo>
                      <a:pt x="605325" y="76612"/>
                      <a:pt x="593003" y="73547"/>
                      <a:pt x="580681" y="73547"/>
                    </a:cubicBezTo>
                    <a:cubicBezTo>
                      <a:pt x="571439" y="73547"/>
                      <a:pt x="563738" y="75080"/>
                      <a:pt x="557577" y="78144"/>
                    </a:cubicBezTo>
                    <a:cubicBezTo>
                      <a:pt x="552956" y="81209"/>
                      <a:pt x="549876" y="85805"/>
                      <a:pt x="549876" y="90402"/>
                    </a:cubicBezTo>
                    <a:cubicBezTo>
                      <a:pt x="549876" y="93466"/>
                      <a:pt x="551416" y="96531"/>
                      <a:pt x="552956" y="99595"/>
                    </a:cubicBezTo>
                    <a:cubicBezTo>
                      <a:pt x="554496" y="102660"/>
                      <a:pt x="557577" y="104192"/>
                      <a:pt x="562198" y="107257"/>
                    </a:cubicBezTo>
                    <a:cubicBezTo>
                      <a:pt x="566819" y="110321"/>
                      <a:pt x="574520" y="113386"/>
                      <a:pt x="586842" y="117982"/>
                    </a:cubicBezTo>
                    <a:cubicBezTo>
                      <a:pt x="603785" y="124111"/>
                      <a:pt x="614567" y="130240"/>
                      <a:pt x="620728" y="136369"/>
                    </a:cubicBezTo>
                    <a:cubicBezTo>
                      <a:pt x="625349" y="142498"/>
                      <a:pt x="628429" y="150159"/>
                      <a:pt x="628429" y="159353"/>
                    </a:cubicBezTo>
                    <a:moveTo>
                      <a:pt x="719305" y="199191"/>
                    </a:moveTo>
                    <a:cubicBezTo>
                      <a:pt x="699282" y="199191"/>
                      <a:pt x="683879" y="193062"/>
                      <a:pt x="673097" y="180804"/>
                    </a:cubicBezTo>
                    <a:cubicBezTo>
                      <a:pt x="662315" y="168546"/>
                      <a:pt x="656154" y="151692"/>
                      <a:pt x="656154" y="128708"/>
                    </a:cubicBezTo>
                    <a:cubicBezTo>
                      <a:pt x="656154" y="105724"/>
                      <a:pt x="662315" y="87338"/>
                      <a:pt x="673097" y="75080"/>
                    </a:cubicBezTo>
                    <a:cubicBezTo>
                      <a:pt x="683879" y="62822"/>
                      <a:pt x="700822" y="56693"/>
                      <a:pt x="720845" y="56693"/>
                    </a:cubicBezTo>
                    <a:cubicBezTo>
                      <a:pt x="727006" y="56693"/>
                      <a:pt x="734708" y="56693"/>
                      <a:pt x="740869" y="58225"/>
                    </a:cubicBezTo>
                    <a:cubicBezTo>
                      <a:pt x="747030" y="59757"/>
                      <a:pt x="753191" y="61290"/>
                      <a:pt x="756271" y="62822"/>
                    </a:cubicBezTo>
                    <a:lnTo>
                      <a:pt x="750110" y="81209"/>
                    </a:lnTo>
                    <a:cubicBezTo>
                      <a:pt x="745490" y="79676"/>
                      <a:pt x="740869" y="78144"/>
                      <a:pt x="734708" y="76612"/>
                    </a:cubicBezTo>
                    <a:cubicBezTo>
                      <a:pt x="728547" y="75080"/>
                      <a:pt x="723926" y="75080"/>
                      <a:pt x="720845" y="75080"/>
                    </a:cubicBezTo>
                    <a:cubicBezTo>
                      <a:pt x="693120" y="75080"/>
                      <a:pt x="677718" y="93466"/>
                      <a:pt x="677718" y="128708"/>
                    </a:cubicBezTo>
                    <a:cubicBezTo>
                      <a:pt x="677718" y="145563"/>
                      <a:pt x="680798" y="159353"/>
                      <a:pt x="688500" y="168546"/>
                    </a:cubicBezTo>
                    <a:cubicBezTo>
                      <a:pt x="694661" y="177740"/>
                      <a:pt x="705443" y="182336"/>
                      <a:pt x="719305" y="182336"/>
                    </a:cubicBezTo>
                    <a:cubicBezTo>
                      <a:pt x="731627" y="182336"/>
                      <a:pt x="742409" y="179272"/>
                      <a:pt x="754731" y="174675"/>
                    </a:cubicBezTo>
                    <a:lnTo>
                      <a:pt x="754731" y="193062"/>
                    </a:lnTo>
                    <a:cubicBezTo>
                      <a:pt x="745490" y="197659"/>
                      <a:pt x="733167" y="199191"/>
                      <a:pt x="719305" y="199191"/>
                    </a:cubicBezTo>
                    <a:moveTo>
                      <a:pt x="882573" y="197659"/>
                    </a:moveTo>
                    <a:lnTo>
                      <a:pt x="882573" y="107257"/>
                    </a:lnTo>
                    <a:cubicBezTo>
                      <a:pt x="882573" y="96531"/>
                      <a:pt x="879493" y="87338"/>
                      <a:pt x="874872" y="81209"/>
                    </a:cubicBezTo>
                    <a:cubicBezTo>
                      <a:pt x="870251" y="75080"/>
                      <a:pt x="861010" y="73547"/>
                      <a:pt x="850228" y="73547"/>
                    </a:cubicBezTo>
                    <a:cubicBezTo>
                      <a:pt x="834825" y="73547"/>
                      <a:pt x="825583" y="78144"/>
                      <a:pt x="817882" y="85805"/>
                    </a:cubicBezTo>
                    <a:cubicBezTo>
                      <a:pt x="811721" y="93466"/>
                      <a:pt x="807100" y="107257"/>
                      <a:pt x="807100" y="124111"/>
                    </a:cubicBezTo>
                    <a:lnTo>
                      <a:pt x="807100" y="196126"/>
                    </a:lnTo>
                    <a:lnTo>
                      <a:pt x="785537" y="196126"/>
                    </a:lnTo>
                    <a:lnTo>
                      <a:pt x="785537" y="0"/>
                    </a:lnTo>
                    <a:lnTo>
                      <a:pt x="807100" y="0"/>
                    </a:lnTo>
                    <a:lnTo>
                      <a:pt x="807100" y="59757"/>
                    </a:lnTo>
                    <a:cubicBezTo>
                      <a:pt x="807100" y="67418"/>
                      <a:pt x="807100" y="73547"/>
                      <a:pt x="805560" y="78144"/>
                    </a:cubicBezTo>
                    <a:lnTo>
                      <a:pt x="807100" y="78144"/>
                    </a:lnTo>
                    <a:cubicBezTo>
                      <a:pt x="811721" y="72015"/>
                      <a:pt x="817882" y="65886"/>
                      <a:pt x="825583" y="62822"/>
                    </a:cubicBezTo>
                    <a:cubicBezTo>
                      <a:pt x="833285" y="59757"/>
                      <a:pt x="842527" y="56693"/>
                      <a:pt x="851768" y="56693"/>
                    </a:cubicBezTo>
                    <a:cubicBezTo>
                      <a:pt x="868711" y="56693"/>
                      <a:pt x="881033" y="61290"/>
                      <a:pt x="890275" y="68951"/>
                    </a:cubicBezTo>
                    <a:cubicBezTo>
                      <a:pt x="899516" y="76612"/>
                      <a:pt x="902597" y="90402"/>
                      <a:pt x="902597" y="107257"/>
                    </a:cubicBezTo>
                    <a:lnTo>
                      <a:pt x="902597" y="197659"/>
                    </a:lnTo>
                    <a:lnTo>
                      <a:pt x="882573" y="197659"/>
                    </a:lnTo>
                    <a:close/>
                    <a:moveTo>
                      <a:pt x="1036600" y="159353"/>
                    </a:moveTo>
                    <a:cubicBezTo>
                      <a:pt x="1036600" y="171611"/>
                      <a:pt x="1031979" y="182336"/>
                      <a:pt x="1022738" y="188465"/>
                    </a:cubicBezTo>
                    <a:cubicBezTo>
                      <a:pt x="1013496" y="196126"/>
                      <a:pt x="999634" y="199191"/>
                      <a:pt x="982691" y="199191"/>
                    </a:cubicBezTo>
                    <a:cubicBezTo>
                      <a:pt x="964208" y="199191"/>
                      <a:pt x="950345" y="196126"/>
                      <a:pt x="939563" y="189997"/>
                    </a:cubicBezTo>
                    <a:lnTo>
                      <a:pt x="939563" y="170078"/>
                    </a:lnTo>
                    <a:cubicBezTo>
                      <a:pt x="945724" y="173143"/>
                      <a:pt x="953426" y="176207"/>
                      <a:pt x="961127" y="177740"/>
                    </a:cubicBezTo>
                    <a:cubicBezTo>
                      <a:pt x="968828" y="179272"/>
                      <a:pt x="976530" y="180804"/>
                      <a:pt x="982691" y="180804"/>
                    </a:cubicBezTo>
                    <a:cubicBezTo>
                      <a:pt x="993473" y="180804"/>
                      <a:pt x="1002714" y="179272"/>
                      <a:pt x="1008875" y="176207"/>
                    </a:cubicBezTo>
                    <a:cubicBezTo>
                      <a:pt x="1015036" y="173143"/>
                      <a:pt x="1018117" y="167014"/>
                      <a:pt x="1018117" y="160885"/>
                    </a:cubicBezTo>
                    <a:cubicBezTo>
                      <a:pt x="1018117" y="154756"/>
                      <a:pt x="1015036" y="150159"/>
                      <a:pt x="1010416" y="147095"/>
                    </a:cubicBezTo>
                    <a:cubicBezTo>
                      <a:pt x="1005795" y="144030"/>
                      <a:pt x="996553" y="139434"/>
                      <a:pt x="982691" y="133305"/>
                    </a:cubicBezTo>
                    <a:cubicBezTo>
                      <a:pt x="970369" y="128708"/>
                      <a:pt x="961127" y="124111"/>
                      <a:pt x="954966" y="121047"/>
                    </a:cubicBezTo>
                    <a:cubicBezTo>
                      <a:pt x="948805" y="117982"/>
                      <a:pt x="945724" y="113386"/>
                      <a:pt x="942644" y="108789"/>
                    </a:cubicBezTo>
                    <a:cubicBezTo>
                      <a:pt x="939563" y="104192"/>
                      <a:pt x="938023" y="98063"/>
                      <a:pt x="938023" y="91934"/>
                    </a:cubicBezTo>
                    <a:cubicBezTo>
                      <a:pt x="938023" y="81209"/>
                      <a:pt x="942644" y="72015"/>
                      <a:pt x="951885" y="65886"/>
                    </a:cubicBezTo>
                    <a:cubicBezTo>
                      <a:pt x="961127" y="59757"/>
                      <a:pt x="973449" y="56693"/>
                      <a:pt x="990392" y="56693"/>
                    </a:cubicBezTo>
                    <a:cubicBezTo>
                      <a:pt x="1005795" y="56693"/>
                      <a:pt x="1019657" y="59757"/>
                      <a:pt x="1035060" y="65886"/>
                    </a:cubicBezTo>
                    <a:lnTo>
                      <a:pt x="1027359" y="82741"/>
                    </a:lnTo>
                    <a:cubicBezTo>
                      <a:pt x="1013496" y="76612"/>
                      <a:pt x="1001174" y="73547"/>
                      <a:pt x="988852" y="73547"/>
                    </a:cubicBezTo>
                    <a:cubicBezTo>
                      <a:pt x="978070" y="73547"/>
                      <a:pt x="971909" y="75080"/>
                      <a:pt x="965748" y="78144"/>
                    </a:cubicBezTo>
                    <a:cubicBezTo>
                      <a:pt x="961127" y="81209"/>
                      <a:pt x="958047" y="85805"/>
                      <a:pt x="958047" y="90402"/>
                    </a:cubicBezTo>
                    <a:cubicBezTo>
                      <a:pt x="958047" y="93466"/>
                      <a:pt x="959587" y="96531"/>
                      <a:pt x="961127" y="99595"/>
                    </a:cubicBezTo>
                    <a:cubicBezTo>
                      <a:pt x="962667" y="102660"/>
                      <a:pt x="965748" y="104192"/>
                      <a:pt x="970369" y="107257"/>
                    </a:cubicBezTo>
                    <a:cubicBezTo>
                      <a:pt x="974989" y="110321"/>
                      <a:pt x="982691" y="113386"/>
                      <a:pt x="995013" y="117982"/>
                    </a:cubicBezTo>
                    <a:cubicBezTo>
                      <a:pt x="1011956" y="124111"/>
                      <a:pt x="1022738" y="130240"/>
                      <a:pt x="1028899" y="136369"/>
                    </a:cubicBezTo>
                    <a:cubicBezTo>
                      <a:pt x="1033520" y="142498"/>
                      <a:pt x="1036600" y="150159"/>
                      <a:pt x="1036600" y="159353"/>
                    </a:cubicBezTo>
                    <a:moveTo>
                      <a:pt x="1130557" y="199191"/>
                    </a:moveTo>
                    <a:cubicBezTo>
                      <a:pt x="1110533" y="199191"/>
                      <a:pt x="1093590" y="193062"/>
                      <a:pt x="1081268" y="180804"/>
                    </a:cubicBezTo>
                    <a:cubicBezTo>
                      <a:pt x="1068946" y="168546"/>
                      <a:pt x="1062785" y="151692"/>
                      <a:pt x="1062785" y="128708"/>
                    </a:cubicBezTo>
                    <a:cubicBezTo>
                      <a:pt x="1062785" y="105724"/>
                      <a:pt x="1068946" y="88870"/>
                      <a:pt x="1079728" y="75080"/>
                    </a:cubicBezTo>
                    <a:cubicBezTo>
                      <a:pt x="1090510" y="61290"/>
                      <a:pt x="1105912" y="55161"/>
                      <a:pt x="1124395" y="55161"/>
                    </a:cubicBezTo>
                    <a:cubicBezTo>
                      <a:pt x="1141338" y="55161"/>
                      <a:pt x="1155201" y="61290"/>
                      <a:pt x="1165983" y="72015"/>
                    </a:cubicBezTo>
                    <a:cubicBezTo>
                      <a:pt x="1176765" y="82741"/>
                      <a:pt x="1181385" y="98063"/>
                      <a:pt x="1181385" y="117982"/>
                    </a:cubicBezTo>
                    <a:lnTo>
                      <a:pt x="1181385" y="131772"/>
                    </a:lnTo>
                    <a:lnTo>
                      <a:pt x="1085889" y="131772"/>
                    </a:lnTo>
                    <a:cubicBezTo>
                      <a:pt x="1085889" y="148627"/>
                      <a:pt x="1090510" y="160885"/>
                      <a:pt x="1098211" y="168546"/>
                    </a:cubicBezTo>
                    <a:cubicBezTo>
                      <a:pt x="1105912" y="177740"/>
                      <a:pt x="1116694" y="180804"/>
                      <a:pt x="1132097" y="180804"/>
                    </a:cubicBezTo>
                    <a:cubicBezTo>
                      <a:pt x="1147499" y="180804"/>
                      <a:pt x="1161362" y="177740"/>
                      <a:pt x="1176765" y="171611"/>
                    </a:cubicBezTo>
                    <a:lnTo>
                      <a:pt x="1176765" y="189997"/>
                    </a:lnTo>
                    <a:cubicBezTo>
                      <a:pt x="1169063" y="193062"/>
                      <a:pt x="1162902" y="196126"/>
                      <a:pt x="1155201" y="197659"/>
                    </a:cubicBezTo>
                    <a:cubicBezTo>
                      <a:pt x="1147499" y="199191"/>
                      <a:pt x="1139798" y="199191"/>
                      <a:pt x="1130557" y="199191"/>
                    </a:cubicBezTo>
                    <a:moveTo>
                      <a:pt x="1124395" y="73547"/>
                    </a:moveTo>
                    <a:cubicBezTo>
                      <a:pt x="1113614" y="73547"/>
                      <a:pt x="1104372" y="76612"/>
                      <a:pt x="1098211" y="84273"/>
                    </a:cubicBezTo>
                    <a:cubicBezTo>
                      <a:pt x="1092050" y="91934"/>
                      <a:pt x="1087429" y="101128"/>
                      <a:pt x="1085889" y="114918"/>
                    </a:cubicBezTo>
                    <a:lnTo>
                      <a:pt x="1158281" y="114918"/>
                    </a:lnTo>
                    <a:cubicBezTo>
                      <a:pt x="1158281" y="101128"/>
                      <a:pt x="1155201" y="91934"/>
                      <a:pt x="1149040" y="84273"/>
                    </a:cubicBezTo>
                    <a:cubicBezTo>
                      <a:pt x="1144419" y="76612"/>
                      <a:pt x="1135177" y="73547"/>
                      <a:pt x="1124395" y="73547"/>
                    </a:cubicBezTo>
                    <a:moveTo>
                      <a:pt x="1215271" y="21451"/>
                    </a:moveTo>
                    <a:cubicBezTo>
                      <a:pt x="1215271" y="16855"/>
                      <a:pt x="1216812" y="13790"/>
                      <a:pt x="1218352" y="10726"/>
                    </a:cubicBezTo>
                    <a:cubicBezTo>
                      <a:pt x="1219892" y="7661"/>
                      <a:pt x="1222973" y="7661"/>
                      <a:pt x="1227593" y="7661"/>
                    </a:cubicBezTo>
                    <a:cubicBezTo>
                      <a:pt x="1230674" y="7661"/>
                      <a:pt x="1233754" y="9193"/>
                      <a:pt x="1236835" y="10726"/>
                    </a:cubicBezTo>
                    <a:cubicBezTo>
                      <a:pt x="1239916" y="12258"/>
                      <a:pt x="1239916" y="16855"/>
                      <a:pt x="1239916" y="21451"/>
                    </a:cubicBezTo>
                    <a:cubicBezTo>
                      <a:pt x="1239916" y="26048"/>
                      <a:pt x="1238375" y="29112"/>
                      <a:pt x="1236835" y="32177"/>
                    </a:cubicBezTo>
                    <a:cubicBezTo>
                      <a:pt x="1233754" y="35241"/>
                      <a:pt x="1232214" y="35241"/>
                      <a:pt x="1227593" y="35241"/>
                    </a:cubicBezTo>
                    <a:cubicBezTo>
                      <a:pt x="1224513" y="35241"/>
                      <a:pt x="1221432" y="33709"/>
                      <a:pt x="1218352" y="32177"/>
                    </a:cubicBezTo>
                    <a:cubicBezTo>
                      <a:pt x="1216812" y="29112"/>
                      <a:pt x="1215271" y="26048"/>
                      <a:pt x="1215271" y="21451"/>
                    </a:cubicBezTo>
                    <a:moveTo>
                      <a:pt x="1238375" y="197659"/>
                    </a:moveTo>
                    <a:lnTo>
                      <a:pt x="1216812" y="197659"/>
                    </a:lnTo>
                    <a:lnTo>
                      <a:pt x="1216812" y="58225"/>
                    </a:lnTo>
                    <a:lnTo>
                      <a:pt x="1238375" y="58225"/>
                    </a:lnTo>
                    <a:lnTo>
                      <a:pt x="1238375" y="197659"/>
                    </a:lnTo>
                    <a:close/>
                    <a:moveTo>
                      <a:pt x="1378540" y="197659"/>
                    </a:moveTo>
                    <a:lnTo>
                      <a:pt x="1378540" y="107257"/>
                    </a:lnTo>
                    <a:cubicBezTo>
                      <a:pt x="1378540" y="96531"/>
                      <a:pt x="1375459" y="87338"/>
                      <a:pt x="1370838" y="81209"/>
                    </a:cubicBezTo>
                    <a:cubicBezTo>
                      <a:pt x="1366218" y="75080"/>
                      <a:pt x="1356976" y="73547"/>
                      <a:pt x="1346194" y="73547"/>
                    </a:cubicBezTo>
                    <a:cubicBezTo>
                      <a:pt x="1332332" y="73547"/>
                      <a:pt x="1321550" y="78144"/>
                      <a:pt x="1313848" y="85805"/>
                    </a:cubicBezTo>
                    <a:cubicBezTo>
                      <a:pt x="1307687" y="93466"/>
                      <a:pt x="1303066" y="107257"/>
                      <a:pt x="1303066" y="124111"/>
                    </a:cubicBezTo>
                    <a:lnTo>
                      <a:pt x="1303066" y="196126"/>
                    </a:lnTo>
                    <a:lnTo>
                      <a:pt x="1281503" y="196126"/>
                    </a:lnTo>
                    <a:lnTo>
                      <a:pt x="1281503" y="56693"/>
                    </a:lnTo>
                    <a:lnTo>
                      <a:pt x="1298446" y="56693"/>
                    </a:lnTo>
                    <a:lnTo>
                      <a:pt x="1301526" y="75080"/>
                    </a:lnTo>
                    <a:lnTo>
                      <a:pt x="1303066" y="75080"/>
                    </a:lnTo>
                    <a:cubicBezTo>
                      <a:pt x="1307687" y="68951"/>
                      <a:pt x="1313848" y="62822"/>
                      <a:pt x="1321550" y="59757"/>
                    </a:cubicBezTo>
                    <a:cubicBezTo>
                      <a:pt x="1329251" y="56693"/>
                      <a:pt x="1338493" y="53628"/>
                      <a:pt x="1347734" y="53628"/>
                    </a:cubicBezTo>
                    <a:cubicBezTo>
                      <a:pt x="1364677" y="53628"/>
                      <a:pt x="1376999" y="58225"/>
                      <a:pt x="1386241" y="65886"/>
                    </a:cubicBezTo>
                    <a:cubicBezTo>
                      <a:pt x="1395483" y="73547"/>
                      <a:pt x="1398563" y="87338"/>
                      <a:pt x="1398563" y="104192"/>
                    </a:cubicBezTo>
                    <a:lnTo>
                      <a:pt x="1398563" y="194594"/>
                    </a:lnTo>
                    <a:lnTo>
                      <a:pt x="1378540" y="194594"/>
                    </a:lnTo>
                    <a:close/>
                    <a:moveTo>
                      <a:pt x="536013" y="450478"/>
                    </a:moveTo>
                    <a:cubicBezTo>
                      <a:pt x="536013" y="464268"/>
                      <a:pt x="531392" y="476526"/>
                      <a:pt x="520611" y="484187"/>
                    </a:cubicBezTo>
                    <a:cubicBezTo>
                      <a:pt x="509829" y="491848"/>
                      <a:pt x="495966" y="494913"/>
                      <a:pt x="474402" y="494913"/>
                    </a:cubicBezTo>
                    <a:cubicBezTo>
                      <a:pt x="463621" y="494913"/>
                      <a:pt x="455919" y="494913"/>
                      <a:pt x="448218" y="493380"/>
                    </a:cubicBezTo>
                    <a:cubicBezTo>
                      <a:pt x="440517" y="491848"/>
                      <a:pt x="434356" y="490316"/>
                      <a:pt x="428194" y="487252"/>
                    </a:cubicBezTo>
                    <a:lnTo>
                      <a:pt x="428194" y="455075"/>
                    </a:lnTo>
                    <a:cubicBezTo>
                      <a:pt x="435896" y="458139"/>
                      <a:pt x="443597" y="461204"/>
                      <a:pt x="452839" y="464268"/>
                    </a:cubicBezTo>
                    <a:cubicBezTo>
                      <a:pt x="462080" y="465800"/>
                      <a:pt x="469782" y="467332"/>
                      <a:pt x="475943" y="467332"/>
                    </a:cubicBezTo>
                    <a:cubicBezTo>
                      <a:pt x="489805" y="467332"/>
                      <a:pt x="497507" y="462736"/>
                      <a:pt x="497507" y="455075"/>
                    </a:cubicBezTo>
                    <a:cubicBezTo>
                      <a:pt x="497507" y="452010"/>
                      <a:pt x="495966" y="448946"/>
                      <a:pt x="494426" y="447413"/>
                    </a:cubicBezTo>
                    <a:cubicBezTo>
                      <a:pt x="492886" y="445881"/>
                      <a:pt x="489805" y="442817"/>
                      <a:pt x="485184" y="441284"/>
                    </a:cubicBezTo>
                    <a:cubicBezTo>
                      <a:pt x="480564" y="438220"/>
                      <a:pt x="474402" y="436688"/>
                      <a:pt x="466701" y="433623"/>
                    </a:cubicBezTo>
                    <a:cubicBezTo>
                      <a:pt x="455919" y="429027"/>
                      <a:pt x="448218" y="424430"/>
                      <a:pt x="442057" y="421365"/>
                    </a:cubicBezTo>
                    <a:cubicBezTo>
                      <a:pt x="437436" y="416769"/>
                      <a:pt x="432815" y="413704"/>
                      <a:pt x="431275" y="407575"/>
                    </a:cubicBezTo>
                    <a:cubicBezTo>
                      <a:pt x="428194" y="402978"/>
                      <a:pt x="428194" y="396850"/>
                      <a:pt x="428194" y="389188"/>
                    </a:cubicBezTo>
                    <a:cubicBezTo>
                      <a:pt x="428194" y="376930"/>
                      <a:pt x="432815" y="366205"/>
                      <a:pt x="443597" y="360076"/>
                    </a:cubicBezTo>
                    <a:cubicBezTo>
                      <a:pt x="452839" y="353947"/>
                      <a:pt x="466701" y="349350"/>
                      <a:pt x="485184" y="349350"/>
                    </a:cubicBezTo>
                    <a:cubicBezTo>
                      <a:pt x="502127" y="349350"/>
                      <a:pt x="519070" y="352415"/>
                      <a:pt x="534473" y="360076"/>
                    </a:cubicBezTo>
                    <a:lnTo>
                      <a:pt x="522151" y="387656"/>
                    </a:lnTo>
                    <a:cubicBezTo>
                      <a:pt x="514449" y="384592"/>
                      <a:pt x="508288" y="381527"/>
                      <a:pt x="502127" y="379995"/>
                    </a:cubicBezTo>
                    <a:cubicBezTo>
                      <a:pt x="495966" y="378463"/>
                      <a:pt x="489805" y="376930"/>
                      <a:pt x="483644" y="376930"/>
                    </a:cubicBezTo>
                    <a:cubicBezTo>
                      <a:pt x="472862" y="376930"/>
                      <a:pt x="466701" y="379995"/>
                      <a:pt x="466701" y="386124"/>
                    </a:cubicBezTo>
                    <a:cubicBezTo>
                      <a:pt x="466701" y="389188"/>
                      <a:pt x="468241" y="392253"/>
                      <a:pt x="472862" y="395317"/>
                    </a:cubicBezTo>
                    <a:cubicBezTo>
                      <a:pt x="475943" y="398382"/>
                      <a:pt x="485184" y="401446"/>
                      <a:pt x="497507" y="406043"/>
                    </a:cubicBezTo>
                    <a:cubicBezTo>
                      <a:pt x="508288" y="410640"/>
                      <a:pt x="515990" y="415236"/>
                      <a:pt x="522151" y="418301"/>
                    </a:cubicBezTo>
                    <a:cubicBezTo>
                      <a:pt x="526772" y="422898"/>
                      <a:pt x="531392" y="425962"/>
                      <a:pt x="532933" y="432091"/>
                    </a:cubicBezTo>
                    <a:cubicBezTo>
                      <a:pt x="534473" y="438220"/>
                      <a:pt x="536013" y="444349"/>
                      <a:pt x="536013" y="450478"/>
                    </a:cubicBezTo>
                    <a:moveTo>
                      <a:pt x="625349" y="464268"/>
                    </a:moveTo>
                    <a:cubicBezTo>
                      <a:pt x="631510" y="464268"/>
                      <a:pt x="640751" y="462736"/>
                      <a:pt x="649993" y="459671"/>
                    </a:cubicBezTo>
                    <a:lnTo>
                      <a:pt x="649993" y="488784"/>
                    </a:lnTo>
                    <a:cubicBezTo>
                      <a:pt x="640751" y="493380"/>
                      <a:pt x="628429" y="494913"/>
                      <a:pt x="614567" y="494913"/>
                    </a:cubicBezTo>
                    <a:cubicBezTo>
                      <a:pt x="599164" y="494913"/>
                      <a:pt x="588382" y="490316"/>
                      <a:pt x="580681" y="482655"/>
                    </a:cubicBezTo>
                    <a:cubicBezTo>
                      <a:pt x="572980" y="474994"/>
                      <a:pt x="569899" y="462736"/>
                      <a:pt x="569899" y="447413"/>
                    </a:cubicBezTo>
                    <a:lnTo>
                      <a:pt x="569899" y="378463"/>
                    </a:lnTo>
                    <a:lnTo>
                      <a:pt x="551416" y="378463"/>
                    </a:lnTo>
                    <a:lnTo>
                      <a:pt x="551416" y="361608"/>
                    </a:lnTo>
                    <a:lnTo>
                      <a:pt x="572980" y="349350"/>
                    </a:lnTo>
                    <a:lnTo>
                      <a:pt x="583761" y="320238"/>
                    </a:lnTo>
                    <a:lnTo>
                      <a:pt x="608406" y="320238"/>
                    </a:lnTo>
                    <a:lnTo>
                      <a:pt x="608406" y="350882"/>
                    </a:lnTo>
                    <a:lnTo>
                      <a:pt x="648453" y="350882"/>
                    </a:lnTo>
                    <a:lnTo>
                      <a:pt x="648453" y="379995"/>
                    </a:lnTo>
                    <a:lnTo>
                      <a:pt x="608406" y="379995"/>
                    </a:lnTo>
                    <a:lnTo>
                      <a:pt x="608406" y="448946"/>
                    </a:lnTo>
                    <a:cubicBezTo>
                      <a:pt x="608406" y="455075"/>
                      <a:pt x="609946" y="458139"/>
                      <a:pt x="613027" y="461204"/>
                    </a:cubicBezTo>
                    <a:cubicBezTo>
                      <a:pt x="616107" y="462736"/>
                      <a:pt x="620728" y="464268"/>
                      <a:pt x="625349" y="464268"/>
                    </a:cubicBezTo>
                    <a:moveTo>
                      <a:pt x="770134" y="493380"/>
                    </a:moveTo>
                    <a:lnTo>
                      <a:pt x="762433" y="473461"/>
                    </a:lnTo>
                    <a:lnTo>
                      <a:pt x="760892" y="473461"/>
                    </a:lnTo>
                    <a:cubicBezTo>
                      <a:pt x="754731" y="481123"/>
                      <a:pt x="747030" y="487252"/>
                      <a:pt x="740869" y="490316"/>
                    </a:cubicBezTo>
                    <a:cubicBezTo>
                      <a:pt x="734708" y="493380"/>
                      <a:pt x="725466" y="494913"/>
                      <a:pt x="713144" y="494913"/>
                    </a:cubicBezTo>
                    <a:cubicBezTo>
                      <a:pt x="699282" y="494913"/>
                      <a:pt x="688500" y="490316"/>
                      <a:pt x="680798" y="482655"/>
                    </a:cubicBezTo>
                    <a:cubicBezTo>
                      <a:pt x="673097" y="474994"/>
                      <a:pt x="668476" y="464268"/>
                      <a:pt x="668476" y="448946"/>
                    </a:cubicBezTo>
                    <a:cubicBezTo>
                      <a:pt x="668476" y="433623"/>
                      <a:pt x="673097" y="422898"/>
                      <a:pt x="683879" y="415236"/>
                    </a:cubicBezTo>
                    <a:cubicBezTo>
                      <a:pt x="694661" y="407575"/>
                      <a:pt x="710063" y="404511"/>
                      <a:pt x="731627" y="402978"/>
                    </a:cubicBezTo>
                    <a:lnTo>
                      <a:pt x="756271" y="402978"/>
                    </a:lnTo>
                    <a:lnTo>
                      <a:pt x="756271" y="396850"/>
                    </a:lnTo>
                    <a:cubicBezTo>
                      <a:pt x="756271" y="383059"/>
                      <a:pt x="748570" y="375398"/>
                      <a:pt x="734708" y="375398"/>
                    </a:cubicBezTo>
                    <a:cubicBezTo>
                      <a:pt x="723926" y="375398"/>
                      <a:pt x="710063" y="378463"/>
                      <a:pt x="694661" y="386124"/>
                    </a:cubicBezTo>
                    <a:lnTo>
                      <a:pt x="682339" y="360076"/>
                    </a:lnTo>
                    <a:cubicBezTo>
                      <a:pt x="699282" y="350882"/>
                      <a:pt x="716224" y="347818"/>
                      <a:pt x="736248" y="347818"/>
                    </a:cubicBezTo>
                    <a:cubicBezTo>
                      <a:pt x="754731" y="347818"/>
                      <a:pt x="770134" y="352415"/>
                      <a:pt x="779375" y="360076"/>
                    </a:cubicBezTo>
                    <a:cubicBezTo>
                      <a:pt x="790157" y="367737"/>
                      <a:pt x="794778" y="381527"/>
                      <a:pt x="794778" y="398382"/>
                    </a:cubicBezTo>
                    <a:lnTo>
                      <a:pt x="794778" y="493380"/>
                    </a:lnTo>
                    <a:lnTo>
                      <a:pt x="770134" y="493380"/>
                    </a:lnTo>
                    <a:close/>
                    <a:moveTo>
                      <a:pt x="694661" y="314109"/>
                    </a:moveTo>
                    <a:cubicBezTo>
                      <a:pt x="694661" y="307980"/>
                      <a:pt x="696201" y="304915"/>
                      <a:pt x="699282" y="301851"/>
                    </a:cubicBezTo>
                    <a:cubicBezTo>
                      <a:pt x="702362" y="298786"/>
                      <a:pt x="706983" y="297254"/>
                      <a:pt x="711604" y="297254"/>
                    </a:cubicBezTo>
                    <a:cubicBezTo>
                      <a:pt x="717765" y="297254"/>
                      <a:pt x="720845" y="298786"/>
                      <a:pt x="725466" y="301851"/>
                    </a:cubicBezTo>
                    <a:cubicBezTo>
                      <a:pt x="728547" y="304915"/>
                      <a:pt x="730087" y="309512"/>
                      <a:pt x="730087" y="314109"/>
                    </a:cubicBezTo>
                    <a:cubicBezTo>
                      <a:pt x="730087" y="318705"/>
                      <a:pt x="728547" y="323302"/>
                      <a:pt x="725466" y="326367"/>
                    </a:cubicBezTo>
                    <a:cubicBezTo>
                      <a:pt x="722386" y="329431"/>
                      <a:pt x="717765" y="330963"/>
                      <a:pt x="711604" y="330963"/>
                    </a:cubicBezTo>
                    <a:cubicBezTo>
                      <a:pt x="705443" y="330963"/>
                      <a:pt x="702362" y="329431"/>
                      <a:pt x="699282" y="326367"/>
                    </a:cubicBezTo>
                    <a:cubicBezTo>
                      <a:pt x="696201" y="324834"/>
                      <a:pt x="694661" y="320238"/>
                      <a:pt x="694661" y="314109"/>
                    </a:cubicBezTo>
                    <a:moveTo>
                      <a:pt x="757812" y="427494"/>
                    </a:moveTo>
                    <a:lnTo>
                      <a:pt x="742409" y="427494"/>
                    </a:lnTo>
                    <a:cubicBezTo>
                      <a:pt x="731627" y="427494"/>
                      <a:pt x="722386" y="430559"/>
                      <a:pt x="717765" y="433623"/>
                    </a:cubicBezTo>
                    <a:cubicBezTo>
                      <a:pt x="711604" y="436688"/>
                      <a:pt x="710063" y="442817"/>
                      <a:pt x="710063" y="450478"/>
                    </a:cubicBezTo>
                    <a:cubicBezTo>
                      <a:pt x="710063" y="461204"/>
                      <a:pt x="716224" y="467332"/>
                      <a:pt x="728547" y="467332"/>
                    </a:cubicBezTo>
                    <a:cubicBezTo>
                      <a:pt x="737788" y="467332"/>
                      <a:pt x="745490" y="464268"/>
                      <a:pt x="750110" y="459671"/>
                    </a:cubicBezTo>
                    <a:cubicBezTo>
                      <a:pt x="754731" y="455075"/>
                      <a:pt x="757812" y="447413"/>
                      <a:pt x="757812" y="439752"/>
                    </a:cubicBezTo>
                    <a:lnTo>
                      <a:pt x="757812" y="427494"/>
                    </a:lnTo>
                    <a:close/>
                    <a:moveTo>
                      <a:pt x="747030" y="314109"/>
                    </a:moveTo>
                    <a:cubicBezTo>
                      <a:pt x="747030" y="307980"/>
                      <a:pt x="748570" y="303383"/>
                      <a:pt x="751651" y="301851"/>
                    </a:cubicBezTo>
                    <a:cubicBezTo>
                      <a:pt x="754731" y="300319"/>
                      <a:pt x="759352" y="297254"/>
                      <a:pt x="763973" y="297254"/>
                    </a:cubicBezTo>
                    <a:cubicBezTo>
                      <a:pt x="770134" y="297254"/>
                      <a:pt x="773214" y="298786"/>
                      <a:pt x="777835" y="301851"/>
                    </a:cubicBezTo>
                    <a:cubicBezTo>
                      <a:pt x="780916" y="304915"/>
                      <a:pt x="782456" y="309512"/>
                      <a:pt x="782456" y="314109"/>
                    </a:cubicBezTo>
                    <a:cubicBezTo>
                      <a:pt x="782456" y="318705"/>
                      <a:pt x="780916" y="323302"/>
                      <a:pt x="777835" y="326367"/>
                    </a:cubicBezTo>
                    <a:cubicBezTo>
                      <a:pt x="774755" y="329431"/>
                      <a:pt x="770134" y="330963"/>
                      <a:pt x="765513" y="330963"/>
                    </a:cubicBezTo>
                    <a:cubicBezTo>
                      <a:pt x="760892" y="330963"/>
                      <a:pt x="756271" y="329431"/>
                      <a:pt x="753191" y="326367"/>
                    </a:cubicBezTo>
                    <a:cubicBezTo>
                      <a:pt x="750110" y="323302"/>
                      <a:pt x="747030" y="320238"/>
                      <a:pt x="747030" y="314109"/>
                    </a:cubicBezTo>
                    <a:moveTo>
                      <a:pt x="916459" y="347818"/>
                    </a:moveTo>
                    <a:cubicBezTo>
                      <a:pt x="921080" y="347818"/>
                      <a:pt x="925701" y="347818"/>
                      <a:pt x="930322" y="349350"/>
                    </a:cubicBezTo>
                    <a:lnTo>
                      <a:pt x="927241" y="386124"/>
                    </a:lnTo>
                    <a:cubicBezTo>
                      <a:pt x="924161" y="384592"/>
                      <a:pt x="919540" y="384592"/>
                      <a:pt x="916459" y="384592"/>
                    </a:cubicBezTo>
                    <a:cubicBezTo>
                      <a:pt x="904137" y="384592"/>
                      <a:pt x="894896" y="387656"/>
                      <a:pt x="887194" y="393785"/>
                    </a:cubicBezTo>
                    <a:cubicBezTo>
                      <a:pt x="881033" y="399914"/>
                      <a:pt x="876412" y="409107"/>
                      <a:pt x="876412" y="419833"/>
                    </a:cubicBezTo>
                    <a:lnTo>
                      <a:pt x="876412" y="491848"/>
                    </a:lnTo>
                    <a:lnTo>
                      <a:pt x="837906" y="491848"/>
                    </a:lnTo>
                    <a:lnTo>
                      <a:pt x="837906" y="350882"/>
                    </a:lnTo>
                    <a:lnTo>
                      <a:pt x="867171" y="350882"/>
                    </a:lnTo>
                    <a:lnTo>
                      <a:pt x="873332" y="375398"/>
                    </a:lnTo>
                    <a:lnTo>
                      <a:pt x="874872" y="375398"/>
                    </a:lnTo>
                    <a:cubicBezTo>
                      <a:pt x="879493" y="367737"/>
                      <a:pt x="885654" y="361608"/>
                      <a:pt x="893355" y="355479"/>
                    </a:cubicBezTo>
                    <a:cubicBezTo>
                      <a:pt x="899516" y="350882"/>
                      <a:pt x="907218" y="347818"/>
                      <a:pt x="916459" y="347818"/>
                    </a:cubicBezTo>
                    <a:moveTo>
                      <a:pt x="991932" y="415236"/>
                    </a:moveTo>
                    <a:lnTo>
                      <a:pt x="1008875" y="393785"/>
                    </a:lnTo>
                    <a:lnTo>
                      <a:pt x="1048922" y="350882"/>
                    </a:lnTo>
                    <a:lnTo>
                      <a:pt x="1092050" y="350882"/>
                    </a:lnTo>
                    <a:lnTo>
                      <a:pt x="1035060" y="412172"/>
                    </a:lnTo>
                    <a:lnTo>
                      <a:pt x="1095130" y="491848"/>
                    </a:lnTo>
                    <a:lnTo>
                      <a:pt x="1050463" y="491848"/>
                    </a:lnTo>
                    <a:lnTo>
                      <a:pt x="1008875" y="435156"/>
                    </a:lnTo>
                    <a:lnTo>
                      <a:pt x="991932" y="448946"/>
                    </a:lnTo>
                    <a:lnTo>
                      <a:pt x="991932" y="493380"/>
                    </a:lnTo>
                    <a:lnTo>
                      <a:pt x="953426" y="493380"/>
                    </a:lnTo>
                    <a:lnTo>
                      <a:pt x="953426" y="295722"/>
                    </a:lnTo>
                    <a:lnTo>
                      <a:pt x="991932" y="295722"/>
                    </a:lnTo>
                    <a:lnTo>
                      <a:pt x="991932" y="383059"/>
                    </a:lnTo>
                    <a:lnTo>
                      <a:pt x="991932" y="415236"/>
                    </a:lnTo>
                    <a:lnTo>
                      <a:pt x="991932" y="415236"/>
                    </a:lnTo>
                    <a:close/>
                    <a:moveTo>
                      <a:pt x="1181385" y="494913"/>
                    </a:moveTo>
                    <a:cubicBezTo>
                      <a:pt x="1158281" y="494913"/>
                      <a:pt x="1141338" y="488784"/>
                      <a:pt x="1127476" y="476526"/>
                    </a:cubicBezTo>
                    <a:cubicBezTo>
                      <a:pt x="1115154" y="464268"/>
                      <a:pt x="1107453" y="445881"/>
                      <a:pt x="1107453" y="422898"/>
                    </a:cubicBezTo>
                    <a:cubicBezTo>
                      <a:pt x="1107453" y="399914"/>
                      <a:pt x="1113614" y="381527"/>
                      <a:pt x="1125936" y="367737"/>
                    </a:cubicBezTo>
                    <a:cubicBezTo>
                      <a:pt x="1138258" y="355479"/>
                      <a:pt x="1153661" y="347818"/>
                      <a:pt x="1175224" y="347818"/>
                    </a:cubicBezTo>
                    <a:cubicBezTo>
                      <a:pt x="1195248" y="347818"/>
                      <a:pt x="1210650" y="353947"/>
                      <a:pt x="1221432" y="364672"/>
                    </a:cubicBezTo>
                    <a:cubicBezTo>
                      <a:pt x="1232214" y="375398"/>
                      <a:pt x="1238375" y="392253"/>
                      <a:pt x="1238375" y="412172"/>
                    </a:cubicBezTo>
                    <a:lnTo>
                      <a:pt x="1238375" y="430559"/>
                    </a:lnTo>
                    <a:lnTo>
                      <a:pt x="1145959" y="430559"/>
                    </a:lnTo>
                    <a:cubicBezTo>
                      <a:pt x="1145959" y="441284"/>
                      <a:pt x="1149040" y="450478"/>
                      <a:pt x="1155201" y="456607"/>
                    </a:cubicBezTo>
                    <a:cubicBezTo>
                      <a:pt x="1161362" y="462736"/>
                      <a:pt x="1170603" y="465800"/>
                      <a:pt x="1181385" y="465800"/>
                    </a:cubicBezTo>
                    <a:cubicBezTo>
                      <a:pt x="1190627" y="465800"/>
                      <a:pt x="1198328" y="464268"/>
                      <a:pt x="1206030" y="462736"/>
                    </a:cubicBezTo>
                    <a:cubicBezTo>
                      <a:pt x="1213731" y="461204"/>
                      <a:pt x="1221432" y="458139"/>
                      <a:pt x="1230674" y="453542"/>
                    </a:cubicBezTo>
                    <a:lnTo>
                      <a:pt x="1230674" y="482655"/>
                    </a:lnTo>
                    <a:cubicBezTo>
                      <a:pt x="1224513" y="485719"/>
                      <a:pt x="1216812" y="488784"/>
                      <a:pt x="1209110" y="490316"/>
                    </a:cubicBezTo>
                    <a:cubicBezTo>
                      <a:pt x="1201409" y="494913"/>
                      <a:pt x="1192167" y="494913"/>
                      <a:pt x="1181385" y="494913"/>
                    </a:cubicBezTo>
                    <a:moveTo>
                      <a:pt x="1175224" y="375398"/>
                    </a:moveTo>
                    <a:cubicBezTo>
                      <a:pt x="1167523" y="375398"/>
                      <a:pt x="1159822" y="378463"/>
                      <a:pt x="1155201" y="383059"/>
                    </a:cubicBezTo>
                    <a:cubicBezTo>
                      <a:pt x="1150580" y="387656"/>
                      <a:pt x="1147499" y="395317"/>
                      <a:pt x="1147499" y="404511"/>
                    </a:cubicBezTo>
                    <a:lnTo>
                      <a:pt x="1201409" y="404511"/>
                    </a:lnTo>
                    <a:cubicBezTo>
                      <a:pt x="1201409" y="395317"/>
                      <a:pt x="1198328" y="387656"/>
                      <a:pt x="1193707" y="383059"/>
                    </a:cubicBezTo>
                    <a:cubicBezTo>
                      <a:pt x="1190627" y="378463"/>
                      <a:pt x="1182926" y="375398"/>
                      <a:pt x="1175224" y="375398"/>
                    </a:cubicBezTo>
                    <a:moveTo>
                      <a:pt x="1401644" y="493380"/>
                    </a:moveTo>
                    <a:lnTo>
                      <a:pt x="1363137" y="493380"/>
                    </a:lnTo>
                    <a:lnTo>
                      <a:pt x="1363137" y="410640"/>
                    </a:lnTo>
                    <a:cubicBezTo>
                      <a:pt x="1363137" y="399914"/>
                      <a:pt x="1361597" y="392253"/>
                      <a:pt x="1356976" y="387656"/>
                    </a:cubicBezTo>
                    <a:cubicBezTo>
                      <a:pt x="1353895" y="383059"/>
                      <a:pt x="1347734" y="379995"/>
                      <a:pt x="1340033" y="379995"/>
                    </a:cubicBezTo>
                    <a:cubicBezTo>
                      <a:pt x="1329251" y="379995"/>
                      <a:pt x="1321550" y="383059"/>
                      <a:pt x="1316929" y="390721"/>
                    </a:cubicBezTo>
                    <a:cubicBezTo>
                      <a:pt x="1312308" y="398382"/>
                      <a:pt x="1309228" y="410640"/>
                      <a:pt x="1309228" y="425962"/>
                    </a:cubicBezTo>
                    <a:lnTo>
                      <a:pt x="1309228" y="491848"/>
                    </a:lnTo>
                    <a:lnTo>
                      <a:pt x="1270721" y="491848"/>
                    </a:lnTo>
                    <a:lnTo>
                      <a:pt x="1270721" y="350882"/>
                    </a:lnTo>
                    <a:lnTo>
                      <a:pt x="1299986" y="350882"/>
                    </a:lnTo>
                    <a:lnTo>
                      <a:pt x="1304607" y="369269"/>
                    </a:lnTo>
                    <a:lnTo>
                      <a:pt x="1306147" y="369269"/>
                    </a:lnTo>
                    <a:cubicBezTo>
                      <a:pt x="1310768" y="363140"/>
                      <a:pt x="1316929" y="357011"/>
                      <a:pt x="1324630" y="353947"/>
                    </a:cubicBezTo>
                    <a:cubicBezTo>
                      <a:pt x="1332332" y="350882"/>
                      <a:pt x="1341573" y="349350"/>
                      <a:pt x="1350815" y="349350"/>
                    </a:cubicBezTo>
                    <a:cubicBezTo>
                      <a:pt x="1367758" y="349350"/>
                      <a:pt x="1380080" y="353947"/>
                      <a:pt x="1387781" y="363140"/>
                    </a:cubicBezTo>
                    <a:cubicBezTo>
                      <a:pt x="1397023" y="372334"/>
                      <a:pt x="1400103" y="384592"/>
                      <a:pt x="1400103" y="401446"/>
                    </a:cubicBezTo>
                    <a:lnTo>
                      <a:pt x="1400103" y="493380"/>
                    </a:lnTo>
                    <a:close/>
                  </a:path>
                </a:pathLst>
              </a:custGeom>
              <a:solidFill>
                <a:srgbClr val="009DDF"/>
              </a:solidFill>
              <a:ln w="15368" cap="flat">
                <a:noFill/>
                <a:prstDash val="solid"/>
                <a:miter/>
              </a:ln>
            </p:spPr>
            <p:txBody>
              <a:bodyPr rtlCol="0" anchor="ctr"/>
              <a:lstStyle/>
              <a:p>
                <a:pPr>
                  <a:defRPr/>
                </a:pPr>
                <a:endParaRPr lang="de-DE" dirty="0"/>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elfolie clean">
    <p:spTree>
      <p:nvGrpSpPr>
        <p:cNvPr id="1" name=""/>
        <p:cNvGrpSpPr/>
        <p:nvPr/>
      </p:nvGrpSpPr>
      <p:grpSpPr bwMode="auto">
        <a:xfrm>
          <a:off x="0" y="0"/>
          <a:ext cx="0" cy="0"/>
          <a:chOff x="0" y="0"/>
          <a:chExt cx="0" cy="0"/>
        </a:xfrm>
      </p:grpSpPr>
      <p:sp>
        <p:nvSpPr>
          <p:cNvPr id="2" name="Titel 1"/>
          <p:cNvSpPr>
            <a:spLocks noGrp="1"/>
          </p:cNvSpPr>
          <p:nvPr>
            <p:ph type="ctrTitle" hasCustomPrompt="1"/>
          </p:nvPr>
        </p:nvSpPr>
        <p:spPr bwMode="auto">
          <a:xfrm>
            <a:off x="708676" y="1579878"/>
            <a:ext cx="10692000" cy="1551835"/>
          </a:xfrm>
        </p:spPr>
        <p:txBody>
          <a:bodyPr anchor="t" anchorCtr="0">
            <a:noAutofit/>
          </a:bodyPr>
          <a:lstStyle>
            <a:lvl1pPr algn="l">
              <a:lnSpc>
                <a:spcPts val="6199"/>
              </a:lnSpc>
              <a:spcBef>
                <a:spcPts val="0"/>
              </a:spcBef>
              <a:defRPr sz="4400"/>
            </a:lvl1pPr>
          </a:lstStyle>
          <a:p>
            <a:pPr>
              <a:defRPr/>
            </a:pPr>
            <a:r>
              <a:rPr lang="de-DE"/>
              <a:t>Längere Titel-Headline</a:t>
            </a:r>
            <a:br>
              <a:rPr lang="de-DE"/>
            </a:br>
            <a:r>
              <a:rPr lang="de-DE"/>
              <a:t>(44 pt)</a:t>
            </a:r>
            <a:endParaRPr/>
          </a:p>
        </p:txBody>
      </p:sp>
      <p:sp>
        <p:nvSpPr>
          <p:cNvPr id="3" name="Untertitel 2"/>
          <p:cNvSpPr>
            <a:spLocks noGrp="1"/>
          </p:cNvSpPr>
          <p:nvPr>
            <p:ph type="subTitle" idx="1" hasCustomPrompt="1"/>
          </p:nvPr>
        </p:nvSpPr>
        <p:spPr bwMode="auto">
          <a:xfrm>
            <a:off x="708676" y="3466346"/>
            <a:ext cx="10692000" cy="329193"/>
          </a:xfrm>
        </p:spPr>
        <p:txBody>
          <a:bodyPr anchor="t" anchorCtr="0">
            <a:noAutofit/>
          </a:bodyPr>
          <a:lstStyle>
            <a:lvl1pPr marL="0" indent="0" algn="l">
              <a:lnSpc>
                <a:spcPts val="27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Subline (20 pt)</a:t>
            </a:r>
            <a:endParaRPr/>
          </a:p>
        </p:txBody>
      </p:sp>
      <p:sp>
        <p:nvSpPr>
          <p:cNvPr id="17" name="Textplatzhalter 16"/>
          <p:cNvSpPr>
            <a:spLocks noGrp="1"/>
          </p:cNvSpPr>
          <p:nvPr>
            <p:ph type="body" sz="quarter" idx="11" hasCustomPrompt="1"/>
          </p:nvPr>
        </p:nvSpPr>
        <p:spPr bwMode="auto">
          <a:xfrm>
            <a:off x="708676" y="3986903"/>
            <a:ext cx="10692000" cy="255006"/>
          </a:xfrm>
        </p:spPr>
        <p:txBody>
          <a:bodyPr>
            <a:noAutofit/>
          </a:bodyPr>
          <a:lstStyle>
            <a:lvl1pPr marL="0" indent="0">
              <a:lnSpc>
                <a:spcPts val="2100"/>
              </a:lnSpc>
              <a:buNone/>
              <a:defRPr sz="1600" b="1">
                <a:solidFill>
                  <a:schemeClr val="tx1"/>
                </a:solidFill>
              </a:defRPr>
            </a:lvl1pPr>
          </a:lstStyle>
          <a:p>
            <a:pPr lvl="0">
              <a:defRPr/>
            </a:pPr>
            <a:r>
              <a:rPr lang="de-DE"/>
              <a:t>Name der Einrichtung (16 pt)</a:t>
            </a:r>
            <a:endParaRPr/>
          </a:p>
        </p:txBody>
      </p:sp>
      <p:sp>
        <p:nvSpPr>
          <p:cNvPr id="19" name="Textplatzhalter 18"/>
          <p:cNvSpPr>
            <a:spLocks noGrp="1"/>
          </p:cNvSpPr>
          <p:nvPr>
            <p:ph type="body" sz="quarter" idx="12" hasCustomPrompt="1"/>
          </p:nvPr>
        </p:nvSpPr>
        <p:spPr bwMode="auto">
          <a:xfrm>
            <a:off x="708676" y="4383368"/>
            <a:ext cx="10692000" cy="254942"/>
          </a:xfrm>
        </p:spPr>
        <p:txBody>
          <a:bodyPr>
            <a:noAutofit/>
          </a:bodyPr>
          <a:lstStyle>
            <a:lvl1pPr marL="0" indent="0">
              <a:lnSpc>
                <a:spcPts val="2100"/>
              </a:lnSpc>
              <a:buNone/>
              <a:defRPr sz="1600"/>
            </a:lvl1pPr>
          </a:lstStyle>
          <a:p>
            <a:pPr lvl="0">
              <a:defRPr/>
            </a:pPr>
            <a:r>
              <a:rPr lang="de-DE"/>
              <a:t>Xx.xx.2019 • Max Mustermann (16 pt)</a:t>
            </a:r>
            <a:endParaRPr/>
          </a:p>
        </p:txBody>
      </p:sp>
      <p:sp>
        <p:nvSpPr>
          <p:cNvPr id="11"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2"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grpSp>
        <p:nvGrpSpPr>
          <p:cNvPr id="25" name="Gruppieren 24"/>
          <p:cNvGrpSpPr/>
          <p:nvPr userDrawn="1"/>
        </p:nvGrpSpPr>
        <p:grpSpPr bwMode="auto">
          <a:xfrm>
            <a:off x="8586155" y="4987067"/>
            <a:ext cx="3646733" cy="1893235"/>
            <a:chOff x="8586155" y="4987067"/>
            <a:chExt cx="3646733" cy="1893235"/>
          </a:xfrm>
        </p:grpSpPr>
        <p:sp>
          <p:nvSpPr>
            <p:cNvPr id="24" name="Freihandform 23"/>
            <p:cNvSpPr/>
            <p:nvPr userDrawn="1"/>
          </p:nvSpPr>
          <p:spPr bwMode="auto">
            <a:xfrm>
              <a:off x="8586155" y="4987067"/>
              <a:ext cx="3646733" cy="1893235"/>
            </a:xfrm>
            <a:custGeom>
              <a:avLst/>
              <a:gdLst>
                <a:gd name="connsiteX0" fmla="*/ 3322736 w 3646734"/>
                <a:gd name="connsiteY0" fmla="*/ 0 h 1893235"/>
                <a:gd name="connsiteX1" fmla="*/ 3605866 w 3646734"/>
                <a:gd name="connsiteY1" fmla="*/ 833 h 1893235"/>
                <a:gd name="connsiteX2" fmla="*/ 3646734 w 3646734"/>
                <a:gd name="connsiteY2" fmla="*/ 1264 h 1893235"/>
                <a:gd name="connsiteX3" fmla="*/ 3646734 w 3646734"/>
                <a:gd name="connsiteY3" fmla="*/ 1893235 h 1893235"/>
                <a:gd name="connsiteX4" fmla="*/ 0 w 3646734"/>
                <a:gd name="connsiteY4" fmla="*/ 1893235 h 1893235"/>
                <a:gd name="connsiteX5" fmla="*/ 80 w 3646734"/>
                <a:gd name="connsiteY5" fmla="*/ 1892168 h 1893235"/>
                <a:gd name="connsiteX6" fmla="*/ 3322736 w 3646734"/>
                <a:gd name="connsiteY6" fmla="*/ 0 h 18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734" h="1893235" extrusionOk="0">
                  <a:moveTo>
                    <a:pt x="3322736" y="0"/>
                  </a:moveTo>
                  <a:cubicBezTo>
                    <a:pt x="3419869" y="0"/>
                    <a:pt x="3514220" y="252"/>
                    <a:pt x="3605866" y="833"/>
                  </a:cubicBezTo>
                  <a:lnTo>
                    <a:pt x="3646734" y="1264"/>
                  </a:lnTo>
                  <a:lnTo>
                    <a:pt x="3646734" y="1893235"/>
                  </a:lnTo>
                  <a:lnTo>
                    <a:pt x="0" y="1893235"/>
                  </a:lnTo>
                  <a:lnTo>
                    <a:pt x="80" y="1892168"/>
                  </a:lnTo>
                  <a:cubicBezTo>
                    <a:pt x="152925" y="169935"/>
                    <a:pt x="797275" y="0"/>
                    <a:pt x="3322736" y="0"/>
                  </a:cubicBezTo>
                  <a:close/>
                </a:path>
              </a:pathLst>
            </a:custGeom>
            <a:solidFill>
              <a:srgbClr val="D8ECFB"/>
            </a:solidFill>
            <a:ln w="15368" cap="flat">
              <a:noFill/>
              <a:prstDash val="solid"/>
              <a:miter/>
            </a:ln>
          </p:spPr>
          <p:txBody>
            <a:bodyPr rtlCol="0" anchor="ctr"/>
            <a:lstStyle/>
            <a:p>
              <a:pPr>
                <a:defRPr/>
              </a:pPr>
              <a:endParaRPr lang="de-DE" dirty="0"/>
            </a:p>
          </p:txBody>
        </p:sp>
        <p:grpSp>
          <p:nvGrpSpPr>
            <p:cNvPr id="8" name="Grafik 13"/>
            <p:cNvGrpSpPr/>
            <p:nvPr/>
          </p:nvGrpSpPr>
          <p:grpSpPr bwMode="auto">
            <a:xfrm>
              <a:off x="9258091" y="5402303"/>
              <a:ext cx="2498314" cy="1025066"/>
              <a:chOff x="9258091" y="5402303"/>
              <a:chExt cx="2498314" cy="1025066"/>
            </a:xfrm>
            <a:solidFill>
              <a:srgbClr val="009DDF"/>
            </a:solidFill>
          </p:grpSpPr>
          <p:sp>
            <p:nvSpPr>
              <p:cNvPr id="9" name="Freihandform 8"/>
              <p:cNvSpPr/>
              <p:nvPr/>
            </p:nvSpPr>
            <p:spPr bwMode="auto">
              <a:xfrm>
                <a:off x="10795278" y="5402303"/>
                <a:ext cx="961127" cy="1025066"/>
              </a:xfrm>
              <a:custGeom>
                <a:avLst/>
                <a:gdLst>
                  <a:gd name="connsiteX0" fmla="*/ 301893 w 961127"/>
                  <a:gd name="connsiteY0" fmla="*/ 121047 h 1025066"/>
                  <a:gd name="connsiteX1" fmla="*/ 180212 w 961127"/>
                  <a:gd name="connsiteY1" fmla="*/ 242094 h 1025066"/>
                  <a:gd name="connsiteX2" fmla="*/ 58530 w 961127"/>
                  <a:gd name="connsiteY2" fmla="*/ 121047 h 1025066"/>
                  <a:gd name="connsiteX3" fmla="*/ 180212 w 961127"/>
                  <a:gd name="connsiteY3" fmla="*/ 0 h 1025066"/>
                  <a:gd name="connsiteX4" fmla="*/ 301893 w 961127"/>
                  <a:gd name="connsiteY4" fmla="*/ 121047 h 1025066"/>
                  <a:gd name="connsiteX5" fmla="*/ 947265 w 961127"/>
                  <a:gd name="connsiteY5" fmla="*/ 738539 h 1025066"/>
                  <a:gd name="connsiteX6" fmla="*/ 961127 w 961127"/>
                  <a:gd name="connsiteY6" fmla="*/ 809022 h 1025066"/>
                  <a:gd name="connsiteX7" fmla="*/ 945725 w 961127"/>
                  <a:gd name="connsiteY7" fmla="*/ 894827 h 1025066"/>
                  <a:gd name="connsiteX8" fmla="*/ 896436 w 961127"/>
                  <a:gd name="connsiteY8" fmla="*/ 963777 h 1025066"/>
                  <a:gd name="connsiteX9" fmla="*/ 802480 w 961127"/>
                  <a:gd name="connsiteY9" fmla="*/ 1008212 h 1025066"/>
                  <a:gd name="connsiteX10" fmla="*/ 656154 w 961127"/>
                  <a:gd name="connsiteY10" fmla="*/ 1025067 h 1025066"/>
                  <a:gd name="connsiteX11" fmla="*/ 609946 w 961127"/>
                  <a:gd name="connsiteY11" fmla="*/ 1023535 h 1025066"/>
                  <a:gd name="connsiteX12" fmla="*/ 571439 w 961127"/>
                  <a:gd name="connsiteY12" fmla="*/ 1022003 h 1025066"/>
                  <a:gd name="connsiteX13" fmla="*/ 534473 w 961127"/>
                  <a:gd name="connsiteY13" fmla="*/ 1020470 h 1025066"/>
                  <a:gd name="connsiteX14" fmla="*/ 492886 w 961127"/>
                  <a:gd name="connsiteY14" fmla="*/ 1018938 h 1025066"/>
                  <a:gd name="connsiteX15" fmla="*/ 12322 w 961127"/>
                  <a:gd name="connsiteY15" fmla="*/ 1018938 h 1025066"/>
                  <a:gd name="connsiteX16" fmla="*/ 1540 w 961127"/>
                  <a:gd name="connsiteY16" fmla="*/ 1008212 h 1025066"/>
                  <a:gd name="connsiteX17" fmla="*/ 1540 w 961127"/>
                  <a:gd name="connsiteY17" fmla="*/ 959181 h 1025066"/>
                  <a:gd name="connsiteX18" fmla="*/ 10782 w 961127"/>
                  <a:gd name="connsiteY18" fmla="*/ 948455 h 1025066"/>
                  <a:gd name="connsiteX19" fmla="*/ 72393 w 961127"/>
                  <a:gd name="connsiteY19" fmla="*/ 936197 h 1025066"/>
                  <a:gd name="connsiteX20" fmla="*/ 87795 w 961127"/>
                  <a:gd name="connsiteY20" fmla="*/ 928536 h 1025066"/>
                  <a:gd name="connsiteX21" fmla="*/ 92416 w 961127"/>
                  <a:gd name="connsiteY21" fmla="*/ 911681 h 1025066"/>
                  <a:gd name="connsiteX22" fmla="*/ 92416 w 961127"/>
                  <a:gd name="connsiteY22" fmla="*/ 418301 h 1025066"/>
                  <a:gd name="connsiteX23" fmla="*/ 87795 w 961127"/>
                  <a:gd name="connsiteY23" fmla="*/ 401446 h 1025066"/>
                  <a:gd name="connsiteX24" fmla="*/ 72393 w 961127"/>
                  <a:gd name="connsiteY24" fmla="*/ 392253 h 1025066"/>
                  <a:gd name="connsiteX25" fmla="*/ 9242 w 961127"/>
                  <a:gd name="connsiteY25" fmla="*/ 379995 h 1025066"/>
                  <a:gd name="connsiteX26" fmla="*/ 0 w 961127"/>
                  <a:gd name="connsiteY26" fmla="*/ 369269 h 1025066"/>
                  <a:gd name="connsiteX27" fmla="*/ 0 w 961127"/>
                  <a:gd name="connsiteY27" fmla="*/ 320238 h 1025066"/>
                  <a:gd name="connsiteX28" fmla="*/ 10782 w 961127"/>
                  <a:gd name="connsiteY28" fmla="*/ 309512 h 1025066"/>
                  <a:gd name="connsiteX29" fmla="*/ 488265 w 961127"/>
                  <a:gd name="connsiteY29" fmla="*/ 309512 h 1025066"/>
                  <a:gd name="connsiteX30" fmla="*/ 569899 w 961127"/>
                  <a:gd name="connsiteY30" fmla="*/ 306448 h 1025066"/>
                  <a:gd name="connsiteX31" fmla="*/ 656154 w 961127"/>
                  <a:gd name="connsiteY31" fmla="*/ 303383 h 1025066"/>
                  <a:gd name="connsiteX32" fmla="*/ 779376 w 961127"/>
                  <a:gd name="connsiteY32" fmla="*/ 314109 h 1025066"/>
                  <a:gd name="connsiteX33" fmla="*/ 857929 w 961127"/>
                  <a:gd name="connsiteY33" fmla="*/ 346286 h 1025066"/>
                  <a:gd name="connsiteX34" fmla="*/ 897976 w 961127"/>
                  <a:gd name="connsiteY34" fmla="*/ 398382 h 1025066"/>
                  <a:gd name="connsiteX35" fmla="*/ 910298 w 961127"/>
                  <a:gd name="connsiteY35" fmla="*/ 470397 h 1025066"/>
                  <a:gd name="connsiteX36" fmla="*/ 874872 w 961127"/>
                  <a:gd name="connsiteY36" fmla="*/ 582250 h 1025066"/>
                  <a:gd name="connsiteX37" fmla="*/ 791698 w 961127"/>
                  <a:gd name="connsiteY37" fmla="*/ 637411 h 1025066"/>
                  <a:gd name="connsiteX38" fmla="*/ 791698 w 961127"/>
                  <a:gd name="connsiteY38" fmla="*/ 640475 h 1025066"/>
                  <a:gd name="connsiteX39" fmla="*/ 851768 w 961127"/>
                  <a:gd name="connsiteY39" fmla="*/ 654266 h 1025066"/>
                  <a:gd name="connsiteX40" fmla="*/ 907218 w 961127"/>
                  <a:gd name="connsiteY40" fmla="*/ 686442 h 1025066"/>
                  <a:gd name="connsiteX41" fmla="*/ 947265 w 961127"/>
                  <a:gd name="connsiteY41" fmla="*/ 738539 h 1025066"/>
                  <a:gd name="connsiteX42" fmla="*/ 405090 w 961127"/>
                  <a:gd name="connsiteY42" fmla="*/ 410640 h 1025066"/>
                  <a:gd name="connsiteX43" fmla="*/ 385067 w 961127"/>
                  <a:gd name="connsiteY43" fmla="*/ 384592 h 1025066"/>
                  <a:gd name="connsiteX44" fmla="*/ 314215 w 961127"/>
                  <a:gd name="connsiteY44" fmla="*/ 387656 h 1025066"/>
                  <a:gd name="connsiteX45" fmla="*/ 288030 w 961127"/>
                  <a:gd name="connsiteY45" fmla="*/ 392253 h 1025066"/>
                  <a:gd name="connsiteX46" fmla="*/ 272628 w 961127"/>
                  <a:gd name="connsiteY46" fmla="*/ 401446 h 1025066"/>
                  <a:gd name="connsiteX47" fmla="*/ 268007 w 961127"/>
                  <a:gd name="connsiteY47" fmla="*/ 418301 h 1025066"/>
                  <a:gd name="connsiteX48" fmla="*/ 268007 w 961127"/>
                  <a:gd name="connsiteY48" fmla="*/ 911681 h 1025066"/>
                  <a:gd name="connsiteX49" fmla="*/ 272628 w 961127"/>
                  <a:gd name="connsiteY49" fmla="*/ 928536 h 1025066"/>
                  <a:gd name="connsiteX50" fmla="*/ 288030 w 961127"/>
                  <a:gd name="connsiteY50" fmla="*/ 936197 h 1025066"/>
                  <a:gd name="connsiteX51" fmla="*/ 385067 w 961127"/>
                  <a:gd name="connsiteY51" fmla="*/ 943858 h 1025066"/>
                  <a:gd name="connsiteX52" fmla="*/ 405090 w 961127"/>
                  <a:gd name="connsiteY52" fmla="*/ 917810 h 1025066"/>
                  <a:gd name="connsiteX53" fmla="*/ 405090 w 961127"/>
                  <a:gd name="connsiteY53" fmla="*/ 917810 h 1025066"/>
                  <a:gd name="connsiteX54" fmla="*/ 405090 w 961127"/>
                  <a:gd name="connsiteY54" fmla="*/ 476526 h 1025066"/>
                  <a:gd name="connsiteX55" fmla="*/ 405090 w 961127"/>
                  <a:gd name="connsiteY55" fmla="*/ 415236 h 1025066"/>
                  <a:gd name="connsiteX56" fmla="*/ 405090 w 961127"/>
                  <a:gd name="connsiteY56" fmla="*/ 410640 h 1025066"/>
                  <a:gd name="connsiteX57" fmla="*/ 577600 w 961127"/>
                  <a:gd name="connsiteY57" fmla="*/ 603702 h 1025066"/>
                  <a:gd name="connsiteX58" fmla="*/ 591463 w 961127"/>
                  <a:gd name="connsiteY58" fmla="*/ 617492 h 1025066"/>
                  <a:gd name="connsiteX59" fmla="*/ 645372 w 961127"/>
                  <a:gd name="connsiteY59" fmla="*/ 617492 h 1025066"/>
                  <a:gd name="connsiteX60" fmla="*/ 717765 w 961127"/>
                  <a:gd name="connsiteY60" fmla="*/ 583783 h 1025066"/>
                  <a:gd name="connsiteX61" fmla="*/ 740869 w 961127"/>
                  <a:gd name="connsiteY61" fmla="*/ 485719 h 1025066"/>
                  <a:gd name="connsiteX62" fmla="*/ 714684 w 961127"/>
                  <a:gd name="connsiteY62" fmla="*/ 395317 h 1025066"/>
                  <a:gd name="connsiteX63" fmla="*/ 636131 w 961127"/>
                  <a:gd name="connsiteY63" fmla="*/ 367737 h 1025066"/>
                  <a:gd name="connsiteX64" fmla="*/ 623808 w 961127"/>
                  <a:gd name="connsiteY64" fmla="*/ 367737 h 1025066"/>
                  <a:gd name="connsiteX65" fmla="*/ 589923 w 961127"/>
                  <a:gd name="connsiteY65" fmla="*/ 370801 h 1025066"/>
                  <a:gd name="connsiteX66" fmla="*/ 577600 w 961127"/>
                  <a:gd name="connsiteY66" fmla="*/ 384592 h 1025066"/>
                  <a:gd name="connsiteX67" fmla="*/ 577600 w 961127"/>
                  <a:gd name="connsiteY67" fmla="*/ 603702 h 1025066"/>
                  <a:gd name="connsiteX68" fmla="*/ 740869 w 961127"/>
                  <a:gd name="connsiteY68" fmla="*/ 919343 h 1025066"/>
                  <a:gd name="connsiteX69" fmla="*/ 770134 w 961127"/>
                  <a:gd name="connsiteY69" fmla="*/ 813618 h 1025066"/>
                  <a:gd name="connsiteX70" fmla="*/ 740869 w 961127"/>
                  <a:gd name="connsiteY70" fmla="*/ 718619 h 1025066"/>
                  <a:gd name="connsiteX71" fmla="*/ 654614 w 961127"/>
                  <a:gd name="connsiteY71" fmla="*/ 691039 h 1025066"/>
                  <a:gd name="connsiteX72" fmla="*/ 593003 w 961127"/>
                  <a:gd name="connsiteY72" fmla="*/ 692571 h 1025066"/>
                  <a:gd name="connsiteX73" fmla="*/ 579141 w 961127"/>
                  <a:gd name="connsiteY73" fmla="*/ 706362 h 1025066"/>
                  <a:gd name="connsiteX74" fmla="*/ 579141 w 961127"/>
                  <a:gd name="connsiteY74" fmla="*/ 939262 h 1025066"/>
                  <a:gd name="connsiteX75" fmla="*/ 591463 w 961127"/>
                  <a:gd name="connsiteY75" fmla="*/ 953052 h 1025066"/>
                  <a:gd name="connsiteX76" fmla="*/ 609946 w 961127"/>
                  <a:gd name="connsiteY76" fmla="*/ 956116 h 1025066"/>
                  <a:gd name="connsiteX77" fmla="*/ 646912 w 961127"/>
                  <a:gd name="connsiteY77" fmla="*/ 957649 h 1025066"/>
                  <a:gd name="connsiteX78" fmla="*/ 740869 w 961127"/>
                  <a:gd name="connsiteY78" fmla="*/ 919343 h 102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61127" h="1025066" extrusionOk="0">
                    <a:moveTo>
                      <a:pt x="301893" y="121047"/>
                    </a:moveTo>
                    <a:cubicBezTo>
                      <a:pt x="301893" y="186933"/>
                      <a:pt x="247983" y="242094"/>
                      <a:pt x="180212" y="242094"/>
                    </a:cubicBezTo>
                    <a:cubicBezTo>
                      <a:pt x="113980" y="242094"/>
                      <a:pt x="58530" y="188465"/>
                      <a:pt x="58530" y="121047"/>
                    </a:cubicBezTo>
                    <a:cubicBezTo>
                      <a:pt x="58530" y="55161"/>
                      <a:pt x="112440" y="0"/>
                      <a:pt x="180212" y="0"/>
                    </a:cubicBezTo>
                    <a:cubicBezTo>
                      <a:pt x="247983" y="1532"/>
                      <a:pt x="301893" y="55161"/>
                      <a:pt x="301893" y="121047"/>
                    </a:cubicBezTo>
                    <a:moveTo>
                      <a:pt x="947265" y="738539"/>
                    </a:moveTo>
                    <a:cubicBezTo>
                      <a:pt x="956506" y="758458"/>
                      <a:pt x="961127" y="781441"/>
                      <a:pt x="961127" y="809022"/>
                    </a:cubicBezTo>
                    <a:cubicBezTo>
                      <a:pt x="961127" y="839666"/>
                      <a:pt x="956506" y="867246"/>
                      <a:pt x="945725" y="894827"/>
                    </a:cubicBezTo>
                    <a:cubicBezTo>
                      <a:pt x="936483" y="920875"/>
                      <a:pt x="919540" y="943858"/>
                      <a:pt x="896436" y="963777"/>
                    </a:cubicBezTo>
                    <a:cubicBezTo>
                      <a:pt x="873332" y="983697"/>
                      <a:pt x="840986" y="997487"/>
                      <a:pt x="802480" y="1008212"/>
                    </a:cubicBezTo>
                    <a:cubicBezTo>
                      <a:pt x="762433" y="1018938"/>
                      <a:pt x="714684" y="1025067"/>
                      <a:pt x="656154" y="1025067"/>
                    </a:cubicBezTo>
                    <a:cubicBezTo>
                      <a:pt x="639211" y="1025067"/>
                      <a:pt x="623808" y="1025067"/>
                      <a:pt x="609946" y="1023535"/>
                    </a:cubicBezTo>
                    <a:cubicBezTo>
                      <a:pt x="596084" y="1023535"/>
                      <a:pt x="583762" y="1022003"/>
                      <a:pt x="571439" y="1022003"/>
                    </a:cubicBezTo>
                    <a:cubicBezTo>
                      <a:pt x="559117" y="1022003"/>
                      <a:pt x="546795" y="1020470"/>
                      <a:pt x="534473" y="1020470"/>
                    </a:cubicBezTo>
                    <a:cubicBezTo>
                      <a:pt x="522151" y="1020470"/>
                      <a:pt x="508288" y="1018938"/>
                      <a:pt x="492886" y="1018938"/>
                    </a:cubicBezTo>
                    <a:lnTo>
                      <a:pt x="12322" y="1018938"/>
                    </a:lnTo>
                    <a:cubicBezTo>
                      <a:pt x="6161" y="1018938"/>
                      <a:pt x="1540" y="1014341"/>
                      <a:pt x="1540" y="1008212"/>
                    </a:cubicBezTo>
                    <a:lnTo>
                      <a:pt x="1540" y="959181"/>
                    </a:lnTo>
                    <a:cubicBezTo>
                      <a:pt x="1540" y="954584"/>
                      <a:pt x="4621" y="949987"/>
                      <a:pt x="10782" y="948455"/>
                    </a:cubicBezTo>
                    <a:lnTo>
                      <a:pt x="72393" y="936197"/>
                    </a:lnTo>
                    <a:cubicBezTo>
                      <a:pt x="80094" y="934665"/>
                      <a:pt x="84715" y="931601"/>
                      <a:pt x="87795" y="928536"/>
                    </a:cubicBezTo>
                    <a:cubicBezTo>
                      <a:pt x="90876" y="923939"/>
                      <a:pt x="92416" y="917810"/>
                      <a:pt x="92416" y="911681"/>
                    </a:cubicBezTo>
                    <a:lnTo>
                      <a:pt x="92416" y="418301"/>
                    </a:lnTo>
                    <a:cubicBezTo>
                      <a:pt x="92416" y="410640"/>
                      <a:pt x="90876" y="406043"/>
                      <a:pt x="87795" y="401446"/>
                    </a:cubicBezTo>
                    <a:cubicBezTo>
                      <a:pt x="84715" y="396850"/>
                      <a:pt x="78554" y="393785"/>
                      <a:pt x="72393" y="392253"/>
                    </a:cubicBezTo>
                    <a:lnTo>
                      <a:pt x="9242" y="379995"/>
                    </a:lnTo>
                    <a:cubicBezTo>
                      <a:pt x="4621" y="378463"/>
                      <a:pt x="0" y="375398"/>
                      <a:pt x="0" y="369269"/>
                    </a:cubicBezTo>
                    <a:lnTo>
                      <a:pt x="0" y="320238"/>
                    </a:lnTo>
                    <a:cubicBezTo>
                      <a:pt x="0" y="314109"/>
                      <a:pt x="4621" y="309512"/>
                      <a:pt x="10782" y="309512"/>
                    </a:cubicBezTo>
                    <a:lnTo>
                      <a:pt x="488265" y="309512"/>
                    </a:lnTo>
                    <a:cubicBezTo>
                      <a:pt x="517530" y="309512"/>
                      <a:pt x="545255" y="307980"/>
                      <a:pt x="569899" y="306448"/>
                    </a:cubicBezTo>
                    <a:cubicBezTo>
                      <a:pt x="596084" y="304915"/>
                      <a:pt x="623808" y="303383"/>
                      <a:pt x="656154" y="303383"/>
                    </a:cubicBezTo>
                    <a:cubicBezTo>
                      <a:pt x="705443" y="303383"/>
                      <a:pt x="747030" y="306448"/>
                      <a:pt x="779376" y="314109"/>
                    </a:cubicBezTo>
                    <a:cubicBezTo>
                      <a:pt x="811721" y="321770"/>
                      <a:pt x="837906" y="330963"/>
                      <a:pt x="857929" y="346286"/>
                    </a:cubicBezTo>
                    <a:cubicBezTo>
                      <a:pt x="877953" y="360076"/>
                      <a:pt x="890275" y="376930"/>
                      <a:pt x="897976" y="398382"/>
                    </a:cubicBezTo>
                    <a:cubicBezTo>
                      <a:pt x="905677" y="419833"/>
                      <a:pt x="910298" y="442817"/>
                      <a:pt x="910298" y="470397"/>
                    </a:cubicBezTo>
                    <a:cubicBezTo>
                      <a:pt x="910298" y="516364"/>
                      <a:pt x="897976" y="554670"/>
                      <a:pt x="874872" y="582250"/>
                    </a:cubicBezTo>
                    <a:cubicBezTo>
                      <a:pt x="853308" y="608298"/>
                      <a:pt x="825584" y="626685"/>
                      <a:pt x="791698" y="637411"/>
                    </a:cubicBezTo>
                    <a:cubicBezTo>
                      <a:pt x="790157" y="637411"/>
                      <a:pt x="790157" y="640475"/>
                      <a:pt x="791698" y="640475"/>
                    </a:cubicBezTo>
                    <a:cubicBezTo>
                      <a:pt x="813261" y="642008"/>
                      <a:pt x="833285" y="646604"/>
                      <a:pt x="851768" y="654266"/>
                    </a:cubicBezTo>
                    <a:cubicBezTo>
                      <a:pt x="873332" y="661927"/>
                      <a:pt x="891815" y="672652"/>
                      <a:pt x="907218" y="686442"/>
                    </a:cubicBezTo>
                    <a:cubicBezTo>
                      <a:pt x="925701" y="701765"/>
                      <a:pt x="938023" y="718619"/>
                      <a:pt x="947265" y="738539"/>
                    </a:cubicBezTo>
                    <a:moveTo>
                      <a:pt x="405090" y="410640"/>
                    </a:moveTo>
                    <a:cubicBezTo>
                      <a:pt x="405090" y="398382"/>
                      <a:pt x="395849" y="387656"/>
                      <a:pt x="385067" y="384592"/>
                    </a:cubicBezTo>
                    <a:cubicBezTo>
                      <a:pt x="385067" y="384592"/>
                      <a:pt x="354262" y="379995"/>
                      <a:pt x="314215" y="387656"/>
                    </a:cubicBezTo>
                    <a:lnTo>
                      <a:pt x="288030" y="392253"/>
                    </a:lnTo>
                    <a:cubicBezTo>
                      <a:pt x="280329" y="393785"/>
                      <a:pt x="275708" y="396850"/>
                      <a:pt x="272628" y="401446"/>
                    </a:cubicBezTo>
                    <a:cubicBezTo>
                      <a:pt x="269547" y="406043"/>
                      <a:pt x="268007" y="412172"/>
                      <a:pt x="268007" y="418301"/>
                    </a:cubicBezTo>
                    <a:lnTo>
                      <a:pt x="268007" y="911681"/>
                    </a:lnTo>
                    <a:cubicBezTo>
                      <a:pt x="268007" y="919343"/>
                      <a:pt x="269547" y="923939"/>
                      <a:pt x="272628" y="928536"/>
                    </a:cubicBezTo>
                    <a:cubicBezTo>
                      <a:pt x="275708" y="933133"/>
                      <a:pt x="280329" y="934665"/>
                      <a:pt x="288030" y="936197"/>
                    </a:cubicBezTo>
                    <a:cubicBezTo>
                      <a:pt x="332698" y="946923"/>
                      <a:pt x="372745" y="946923"/>
                      <a:pt x="385067" y="943858"/>
                    </a:cubicBezTo>
                    <a:cubicBezTo>
                      <a:pt x="397389" y="940794"/>
                      <a:pt x="405090" y="930068"/>
                      <a:pt x="405090" y="917810"/>
                    </a:cubicBezTo>
                    <a:lnTo>
                      <a:pt x="405090" y="917810"/>
                    </a:lnTo>
                    <a:lnTo>
                      <a:pt x="405090" y="476526"/>
                    </a:lnTo>
                    <a:lnTo>
                      <a:pt x="405090" y="415236"/>
                    </a:lnTo>
                    <a:lnTo>
                      <a:pt x="405090" y="410640"/>
                    </a:lnTo>
                    <a:close/>
                    <a:moveTo>
                      <a:pt x="577600" y="603702"/>
                    </a:moveTo>
                    <a:cubicBezTo>
                      <a:pt x="577600" y="611363"/>
                      <a:pt x="583762" y="617492"/>
                      <a:pt x="591463" y="617492"/>
                    </a:cubicBezTo>
                    <a:cubicBezTo>
                      <a:pt x="599164" y="617492"/>
                      <a:pt x="636131" y="617492"/>
                      <a:pt x="645372" y="617492"/>
                    </a:cubicBezTo>
                    <a:cubicBezTo>
                      <a:pt x="679258" y="617492"/>
                      <a:pt x="702362" y="606766"/>
                      <a:pt x="717765" y="583783"/>
                    </a:cubicBezTo>
                    <a:cubicBezTo>
                      <a:pt x="733168" y="560799"/>
                      <a:pt x="740869" y="528622"/>
                      <a:pt x="740869" y="485719"/>
                    </a:cubicBezTo>
                    <a:cubicBezTo>
                      <a:pt x="740869" y="444349"/>
                      <a:pt x="731627" y="413704"/>
                      <a:pt x="714684" y="395317"/>
                    </a:cubicBezTo>
                    <a:cubicBezTo>
                      <a:pt x="697741" y="376930"/>
                      <a:pt x="671557" y="367737"/>
                      <a:pt x="636131" y="367737"/>
                    </a:cubicBezTo>
                    <a:cubicBezTo>
                      <a:pt x="633050" y="367737"/>
                      <a:pt x="629970" y="367737"/>
                      <a:pt x="623808" y="367737"/>
                    </a:cubicBezTo>
                    <a:cubicBezTo>
                      <a:pt x="617647" y="367737"/>
                      <a:pt x="596084" y="369269"/>
                      <a:pt x="589923" y="370801"/>
                    </a:cubicBezTo>
                    <a:cubicBezTo>
                      <a:pt x="582221" y="370801"/>
                      <a:pt x="577600" y="376930"/>
                      <a:pt x="577600" y="384592"/>
                    </a:cubicBezTo>
                    <a:lnTo>
                      <a:pt x="577600" y="603702"/>
                    </a:lnTo>
                    <a:close/>
                    <a:moveTo>
                      <a:pt x="740869" y="919343"/>
                    </a:moveTo>
                    <a:cubicBezTo>
                      <a:pt x="760892" y="893295"/>
                      <a:pt x="770134" y="858053"/>
                      <a:pt x="770134" y="813618"/>
                    </a:cubicBezTo>
                    <a:cubicBezTo>
                      <a:pt x="770134" y="767651"/>
                      <a:pt x="760892" y="735474"/>
                      <a:pt x="740869" y="718619"/>
                    </a:cubicBezTo>
                    <a:cubicBezTo>
                      <a:pt x="720845" y="700233"/>
                      <a:pt x="691580" y="691039"/>
                      <a:pt x="654614" y="691039"/>
                    </a:cubicBezTo>
                    <a:cubicBezTo>
                      <a:pt x="643832" y="691039"/>
                      <a:pt x="602245" y="692571"/>
                      <a:pt x="593003" y="692571"/>
                    </a:cubicBezTo>
                    <a:cubicBezTo>
                      <a:pt x="585302" y="692571"/>
                      <a:pt x="579141" y="698700"/>
                      <a:pt x="579141" y="706362"/>
                    </a:cubicBezTo>
                    <a:lnTo>
                      <a:pt x="579141" y="939262"/>
                    </a:lnTo>
                    <a:cubicBezTo>
                      <a:pt x="579141" y="946923"/>
                      <a:pt x="583762" y="951520"/>
                      <a:pt x="591463" y="953052"/>
                    </a:cubicBezTo>
                    <a:cubicBezTo>
                      <a:pt x="597624" y="954584"/>
                      <a:pt x="603785" y="954584"/>
                      <a:pt x="609946" y="956116"/>
                    </a:cubicBezTo>
                    <a:cubicBezTo>
                      <a:pt x="622268" y="957649"/>
                      <a:pt x="634590" y="957649"/>
                      <a:pt x="646912" y="957649"/>
                    </a:cubicBezTo>
                    <a:cubicBezTo>
                      <a:pt x="690040" y="957649"/>
                      <a:pt x="722386" y="945391"/>
                      <a:pt x="740869" y="919343"/>
                    </a:cubicBezTo>
                  </a:path>
                </a:pathLst>
              </a:custGeom>
              <a:solidFill>
                <a:srgbClr val="009DDF"/>
              </a:solidFill>
              <a:ln w="15368" cap="flat">
                <a:noFill/>
                <a:prstDash val="solid"/>
                <a:miter/>
              </a:ln>
            </p:spPr>
            <p:txBody>
              <a:bodyPr rtlCol="0" anchor="ctr"/>
              <a:lstStyle/>
              <a:p>
                <a:pPr>
                  <a:defRPr/>
                </a:pPr>
                <a:endParaRPr lang="de-DE" dirty="0"/>
              </a:p>
            </p:txBody>
          </p:sp>
          <p:sp>
            <p:nvSpPr>
              <p:cNvPr id="15" name="Freihandform 14"/>
              <p:cNvSpPr/>
              <p:nvPr/>
            </p:nvSpPr>
            <p:spPr bwMode="auto">
              <a:xfrm>
                <a:off x="9258091" y="5927861"/>
                <a:ext cx="1401643" cy="494912"/>
              </a:xfrm>
              <a:custGeom>
                <a:avLst/>
                <a:gdLst>
                  <a:gd name="connsiteX0" fmla="*/ 83174 w 1401643"/>
                  <a:gd name="connsiteY0" fmla="*/ 197659 h 494912"/>
                  <a:gd name="connsiteX1" fmla="*/ 20024 w 1401643"/>
                  <a:gd name="connsiteY1" fmla="*/ 33709 h 494912"/>
                  <a:gd name="connsiteX2" fmla="*/ 18483 w 1401643"/>
                  <a:gd name="connsiteY2" fmla="*/ 33709 h 494912"/>
                  <a:gd name="connsiteX3" fmla="*/ 20024 w 1401643"/>
                  <a:gd name="connsiteY3" fmla="*/ 79676 h 494912"/>
                  <a:gd name="connsiteX4" fmla="*/ 20024 w 1401643"/>
                  <a:gd name="connsiteY4" fmla="*/ 197659 h 494912"/>
                  <a:gd name="connsiteX5" fmla="*/ 0 w 1401643"/>
                  <a:gd name="connsiteY5" fmla="*/ 197659 h 494912"/>
                  <a:gd name="connsiteX6" fmla="*/ 0 w 1401643"/>
                  <a:gd name="connsiteY6" fmla="*/ 12258 h 494912"/>
                  <a:gd name="connsiteX7" fmla="*/ 32346 w 1401643"/>
                  <a:gd name="connsiteY7" fmla="*/ 12258 h 494912"/>
                  <a:gd name="connsiteX8" fmla="*/ 90876 w 1401643"/>
                  <a:gd name="connsiteY8" fmla="*/ 165482 h 494912"/>
                  <a:gd name="connsiteX9" fmla="*/ 92416 w 1401643"/>
                  <a:gd name="connsiteY9" fmla="*/ 165482 h 494912"/>
                  <a:gd name="connsiteX10" fmla="*/ 152487 w 1401643"/>
                  <a:gd name="connsiteY10" fmla="*/ 12258 h 494912"/>
                  <a:gd name="connsiteX11" fmla="*/ 184832 w 1401643"/>
                  <a:gd name="connsiteY11" fmla="*/ 12258 h 494912"/>
                  <a:gd name="connsiteX12" fmla="*/ 184832 w 1401643"/>
                  <a:gd name="connsiteY12" fmla="*/ 197659 h 494912"/>
                  <a:gd name="connsiteX13" fmla="*/ 163268 w 1401643"/>
                  <a:gd name="connsiteY13" fmla="*/ 197659 h 494912"/>
                  <a:gd name="connsiteX14" fmla="*/ 163268 w 1401643"/>
                  <a:gd name="connsiteY14" fmla="*/ 78144 h 494912"/>
                  <a:gd name="connsiteX15" fmla="*/ 164809 w 1401643"/>
                  <a:gd name="connsiteY15" fmla="*/ 33709 h 494912"/>
                  <a:gd name="connsiteX16" fmla="*/ 163268 w 1401643"/>
                  <a:gd name="connsiteY16" fmla="*/ 33709 h 494912"/>
                  <a:gd name="connsiteX17" fmla="*/ 100117 w 1401643"/>
                  <a:gd name="connsiteY17" fmla="*/ 197659 h 494912"/>
                  <a:gd name="connsiteX18" fmla="*/ 83174 w 1401643"/>
                  <a:gd name="connsiteY18" fmla="*/ 197659 h 494912"/>
                  <a:gd name="connsiteX19" fmla="*/ 292651 w 1401643"/>
                  <a:gd name="connsiteY19" fmla="*/ 199191 h 494912"/>
                  <a:gd name="connsiteX20" fmla="*/ 243362 w 1401643"/>
                  <a:gd name="connsiteY20" fmla="*/ 180804 h 494912"/>
                  <a:gd name="connsiteX21" fmla="*/ 224879 w 1401643"/>
                  <a:gd name="connsiteY21" fmla="*/ 128708 h 494912"/>
                  <a:gd name="connsiteX22" fmla="*/ 241822 w 1401643"/>
                  <a:gd name="connsiteY22" fmla="*/ 75080 h 494912"/>
                  <a:gd name="connsiteX23" fmla="*/ 286490 w 1401643"/>
                  <a:gd name="connsiteY23" fmla="*/ 55161 h 494912"/>
                  <a:gd name="connsiteX24" fmla="*/ 328077 w 1401643"/>
                  <a:gd name="connsiteY24" fmla="*/ 72015 h 494912"/>
                  <a:gd name="connsiteX25" fmla="*/ 343480 w 1401643"/>
                  <a:gd name="connsiteY25" fmla="*/ 117982 h 494912"/>
                  <a:gd name="connsiteX26" fmla="*/ 343480 w 1401643"/>
                  <a:gd name="connsiteY26" fmla="*/ 131772 h 494912"/>
                  <a:gd name="connsiteX27" fmla="*/ 247983 w 1401643"/>
                  <a:gd name="connsiteY27" fmla="*/ 131772 h 494912"/>
                  <a:gd name="connsiteX28" fmla="*/ 260305 w 1401643"/>
                  <a:gd name="connsiteY28" fmla="*/ 168546 h 494912"/>
                  <a:gd name="connsiteX29" fmla="*/ 294191 w 1401643"/>
                  <a:gd name="connsiteY29" fmla="*/ 180804 h 494912"/>
                  <a:gd name="connsiteX30" fmla="*/ 338859 w 1401643"/>
                  <a:gd name="connsiteY30" fmla="*/ 171611 h 494912"/>
                  <a:gd name="connsiteX31" fmla="*/ 338859 w 1401643"/>
                  <a:gd name="connsiteY31" fmla="*/ 189997 h 494912"/>
                  <a:gd name="connsiteX32" fmla="*/ 317295 w 1401643"/>
                  <a:gd name="connsiteY32" fmla="*/ 197659 h 494912"/>
                  <a:gd name="connsiteX33" fmla="*/ 292651 w 1401643"/>
                  <a:gd name="connsiteY33" fmla="*/ 199191 h 494912"/>
                  <a:gd name="connsiteX34" fmla="*/ 286490 w 1401643"/>
                  <a:gd name="connsiteY34" fmla="*/ 73547 h 494912"/>
                  <a:gd name="connsiteX35" fmla="*/ 260305 w 1401643"/>
                  <a:gd name="connsiteY35" fmla="*/ 84273 h 494912"/>
                  <a:gd name="connsiteX36" fmla="*/ 247983 w 1401643"/>
                  <a:gd name="connsiteY36" fmla="*/ 114918 h 494912"/>
                  <a:gd name="connsiteX37" fmla="*/ 320376 w 1401643"/>
                  <a:gd name="connsiteY37" fmla="*/ 114918 h 494912"/>
                  <a:gd name="connsiteX38" fmla="*/ 311134 w 1401643"/>
                  <a:gd name="connsiteY38" fmla="*/ 84273 h 494912"/>
                  <a:gd name="connsiteX39" fmla="*/ 286490 w 1401643"/>
                  <a:gd name="connsiteY39" fmla="*/ 73547 h 494912"/>
                  <a:gd name="connsiteX40" fmla="*/ 474402 w 1401643"/>
                  <a:gd name="connsiteY40" fmla="*/ 197659 h 494912"/>
                  <a:gd name="connsiteX41" fmla="*/ 474402 w 1401643"/>
                  <a:gd name="connsiteY41" fmla="*/ 107257 h 494912"/>
                  <a:gd name="connsiteX42" fmla="*/ 466701 w 1401643"/>
                  <a:gd name="connsiteY42" fmla="*/ 81209 h 494912"/>
                  <a:gd name="connsiteX43" fmla="*/ 442057 w 1401643"/>
                  <a:gd name="connsiteY43" fmla="*/ 73547 h 494912"/>
                  <a:gd name="connsiteX44" fmla="*/ 409711 w 1401643"/>
                  <a:gd name="connsiteY44" fmla="*/ 85805 h 494912"/>
                  <a:gd name="connsiteX45" fmla="*/ 398929 w 1401643"/>
                  <a:gd name="connsiteY45" fmla="*/ 124111 h 494912"/>
                  <a:gd name="connsiteX46" fmla="*/ 398929 w 1401643"/>
                  <a:gd name="connsiteY46" fmla="*/ 196126 h 494912"/>
                  <a:gd name="connsiteX47" fmla="*/ 377366 w 1401643"/>
                  <a:gd name="connsiteY47" fmla="*/ 196126 h 494912"/>
                  <a:gd name="connsiteX48" fmla="*/ 377366 w 1401643"/>
                  <a:gd name="connsiteY48" fmla="*/ 56693 h 494912"/>
                  <a:gd name="connsiteX49" fmla="*/ 394309 w 1401643"/>
                  <a:gd name="connsiteY49" fmla="*/ 56693 h 494912"/>
                  <a:gd name="connsiteX50" fmla="*/ 397389 w 1401643"/>
                  <a:gd name="connsiteY50" fmla="*/ 75080 h 494912"/>
                  <a:gd name="connsiteX51" fmla="*/ 398929 w 1401643"/>
                  <a:gd name="connsiteY51" fmla="*/ 75080 h 494912"/>
                  <a:gd name="connsiteX52" fmla="*/ 417413 w 1401643"/>
                  <a:gd name="connsiteY52" fmla="*/ 59757 h 494912"/>
                  <a:gd name="connsiteX53" fmla="*/ 443597 w 1401643"/>
                  <a:gd name="connsiteY53" fmla="*/ 53628 h 494912"/>
                  <a:gd name="connsiteX54" fmla="*/ 482104 w 1401643"/>
                  <a:gd name="connsiteY54" fmla="*/ 65886 h 494912"/>
                  <a:gd name="connsiteX55" fmla="*/ 494426 w 1401643"/>
                  <a:gd name="connsiteY55" fmla="*/ 104192 h 494912"/>
                  <a:gd name="connsiteX56" fmla="*/ 494426 w 1401643"/>
                  <a:gd name="connsiteY56" fmla="*/ 194594 h 494912"/>
                  <a:gd name="connsiteX57" fmla="*/ 474402 w 1401643"/>
                  <a:gd name="connsiteY57" fmla="*/ 194594 h 494912"/>
                  <a:gd name="connsiteX58" fmla="*/ 628429 w 1401643"/>
                  <a:gd name="connsiteY58" fmla="*/ 159353 h 494912"/>
                  <a:gd name="connsiteX59" fmla="*/ 614567 w 1401643"/>
                  <a:gd name="connsiteY59" fmla="*/ 188465 h 494912"/>
                  <a:gd name="connsiteX60" fmla="*/ 574520 w 1401643"/>
                  <a:gd name="connsiteY60" fmla="*/ 199191 h 494912"/>
                  <a:gd name="connsiteX61" fmla="*/ 531392 w 1401643"/>
                  <a:gd name="connsiteY61" fmla="*/ 189997 h 494912"/>
                  <a:gd name="connsiteX62" fmla="*/ 531392 w 1401643"/>
                  <a:gd name="connsiteY62" fmla="*/ 170078 h 494912"/>
                  <a:gd name="connsiteX63" fmla="*/ 552956 w 1401643"/>
                  <a:gd name="connsiteY63" fmla="*/ 177740 h 494912"/>
                  <a:gd name="connsiteX64" fmla="*/ 574520 w 1401643"/>
                  <a:gd name="connsiteY64" fmla="*/ 180804 h 494912"/>
                  <a:gd name="connsiteX65" fmla="*/ 600704 w 1401643"/>
                  <a:gd name="connsiteY65" fmla="*/ 176207 h 494912"/>
                  <a:gd name="connsiteX66" fmla="*/ 609946 w 1401643"/>
                  <a:gd name="connsiteY66" fmla="*/ 160885 h 494912"/>
                  <a:gd name="connsiteX67" fmla="*/ 602245 w 1401643"/>
                  <a:gd name="connsiteY67" fmla="*/ 147095 h 494912"/>
                  <a:gd name="connsiteX68" fmla="*/ 574520 w 1401643"/>
                  <a:gd name="connsiteY68" fmla="*/ 133305 h 494912"/>
                  <a:gd name="connsiteX69" fmla="*/ 546795 w 1401643"/>
                  <a:gd name="connsiteY69" fmla="*/ 121047 h 494912"/>
                  <a:gd name="connsiteX70" fmla="*/ 534473 w 1401643"/>
                  <a:gd name="connsiteY70" fmla="*/ 108789 h 494912"/>
                  <a:gd name="connsiteX71" fmla="*/ 529852 w 1401643"/>
                  <a:gd name="connsiteY71" fmla="*/ 91934 h 494912"/>
                  <a:gd name="connsiteX72" fmla="*/ 543715 w 1401643"/>
                  <a:gd name="connsiteY72" fmla="*/ 65886 h 494912"/>
                  <a:gd name="connsiteX73" fmla="*/ 582221 w 1401643"/>
                  <a:gd name="connsiteY73" fmla="*/ 56693 h 494912"/>
                  <a:gd name="connsiteX74" fmla="*/ 626889 w 1401643"/>
                  <a:gd name="connsiteY74" fmla="*/ 65886 h 494912"/>
                  <a:gd name="connsiteX75" fmla="*/ 619188 w 1401643"/>
                  <a:gd name="connsiteY75" fmla="*/ 82741 h 494912"/>
                  <a:gd name="connsiteX76" fmla="*/ 580681 w 1401643"/>
                  <a:gd name="connsiteY76" fmla="*/ 73547 h 494912"/>
                  <a:gd name="connsiteX77" fmla="*/ 557577 w 1401643"/>
                  <a:gd name="connsiteY77" fmla="*/ 78144 h 494912"/>
                  <a:gd name="connsiteX78" fmla="*/ 549876 w 1401643"/>
                  <a:gd name="connsiteY78" fmla="*/ 90402 h 494912"/>
                  <a:gd name="connsiteX79" fmla="*/ 552956 w 1401643"/>
                  <a:gd name="connsiteY79" fmla="*/ 99595 h 494912"/>
                  <a:gd name="connsiteX80" fmla="*/ 562198 w 1401643"/>
                  <a:gd name="connsiteY80" fmla="*/ 107257 h 494912"/>
                  <a:gd name="connsiteX81" fmla="*/ 586842 w 1401643"/>
                  <a:gd name="connsiteY81" fmla="*/ 117982 h 494912"/>
                  <a:gd name="connsiteX82" fmla="*/ 620728 w 1401643"/>
                  <a:gd name="connsiteY82" fmla="*/ 136369 h 494912"/>
                  <a:gd name="connsiteX83" fmla="*/ 628429 w 1401643"/>
                  <a:gd name="connsiteY83" fmla="*/ 159353 h 494912"/>
                  <a:gd name="connsiteX84" fmla="*/ 719305 w 1401643"/>
                  <a:gd name="connsiteY84" fmla="*/ 199191 h 494912"/>
                  <a:gd name="connsiteX85" fmla="*/ 673097 w 1401643"/>
                  <a:gd name="connsiteY85" fmla="*/ 180804 h 494912"/>
                  <a:gd name="connsiteX86" fmla="*/ 656154 w 1401643"/>
                  <a:gd name="connsiteY86" fmla="*/ 128708 h 494912"/>
                  <a:gd name="connsiteX87" fmla="*/ 673097 w 1401643"/>
                  <a:gd name="connsiteY87" fmla="*/ 75080 h 494912"/>
                  <a:gd name="connsiteX88" fmla="*/ 720845 w 1401643"/>
                  <a:gd name="connsiteY88" fmla="*/ 56693 h 494912"/>
                  <a:gd name="connsiteX89" fmla="*/ 740869 w 1401643"/>
                  <a:gd name="connsiteY89" fmla="*/ 58225 h 494912"/>
                  <a:gd name="connsiteX90" fmla="*/ 756271 w 1401643"/>
                  <a:gd name="connsiteY90" fmla="*/ 62822 h 494912"/>
                  <a:gd name="connsiteX91" fmla="*/ 750110 w 1401643"/>
                  <a:gd name="connsiteY91" fmla="*/ 81209 h 494912"/>
                  <a:gd name="connsiteX92" fmla="*/ 734708 w 1401643"/>
                  <a:gd name="connsiteY92" fmla="*/ 76612 h 494912"/>
                  <a:gd name="connsiteX93" fmla="*/ 720845 w 1401643"/>
                  <a:gd name="connsiteY93" fmla="*/ 75080 h 494912"/>
                  <a:gd name="connsiteX94" fmla="*/ 677718 w 1401643"/>
                  <a:gd name="connsiteY94" fmla="*/ 128708 h 494912"/>
                  <a:gd name="connsiteX95" fmla="*/ 688500 w 1401643"/>
                  <a:gd name="connsiteY95" fmla="*/ 168546 h 494912"/>
                  <a:gd name="connsiteX96" fmla="*/ 719305 w 1401643"/>
                  <a:gd name="connsiteY96" fmla="*/ 182336 h 494912"/>
                  <a:gd name="connsiteX97" fmla="*/ 754731 w 1401643"/>
                  <a:gd name="connsiteY97" fmla="*/ 174675 h 494912"/>
                  <a:gd name="connsiteX98" fmla="*/ 754731 w 1401643"/>
                  <a:gd name="connsiteY98" fmla="*/ 193062 h 494912"/>
                  <a:gd name="connsiteX99" fmla="*/ 719305 w 1401643"/>
                  <a:gd name="connsiteY99" fmla="*/ 199191 h 494912"/>
                  <a:gd name="connsiteX100" fmla="*/ 882573 w 1401643"/>
                  <a:gd name="connsiteY100" fmla="*/ 197659 h 494912"/>
                  <a:gd name="connsiteX101" fmla="*/ 882573 w 1401643"/>
                  <a:gd name="connsiteY101" fmla="*/ 107257 h 494912"/>
                  <a:gd name="connsiteX102" fmla="*/ 874872 w 1401643"/>
                  <a:gd name="connsiteY102" fmla="*/ 81209 h 494912"/>
                  <a:gd name="connsiteX103" fmla="*/ 850228 w 1401643"/>
                  <a:gd name="connsiteY103" fmla="*/ 73547 h 494912"/>
                  <a:gd name="connsiteX104" fmla="*/ 817882 w 1401643"/>
                  <a:gd name="connsiteY104" fmla="*/ 85805 h 494912"/>
                  <a:gd name="connsiteX105" fmla="*/ 807100 w 1401643"/>
                  <a:gd name="connsiteY105" fmla="*/ 124111 h 494912"/>
                  <a:gd name="connsiteX106" fmla="*/ 807100 w 1401643"/>
                  <a:gd name="connsiteY106" fmla="*/ 196126 h 494912"/>
                  <a:gd name="connsiteX107" fmla="*/ 785537 w 1401643"/>
                  <a:gd name="connsiteY107" fmla="*/ 196126 h 494912"/>
                  <a:gd name="connsiteX108" fmla="*/ 785537 w 1401643"/>
                  <a:gd name="connsiteY108" fmla="*/ 0 h 494912"/>
                  <a:gd name="connsiteX109" fmla="*/ 807100 w 1401643"/>
                  <a:gd name="connsiteY109" fmla="*/ 0 h 494912"/>
                  <a:gd name="connsiteX110" fmla="*/ 807100 w 1401643"/>
                  <a:gd name="connsiteY110" fmla="*/ 59757 h 494912"/>
                  <a:gd name="connsiteX111" fmla="*/ 805560 w 1401643"/>
                  <a:gd name="connsiteY111" fmla="*/ 78144 h 494912"/>
                  <a:gd name="connsiteX112" fmla="*/ 807100 w 1401643"/>
                  <a:gd name="connsiteY112" fmla="*/ 78144 h 494912"/>
                  <a:gd name="connsiteX113" fmla="*/ 825583 w 1401643"/>
                  <a:gd name="connsiteY113" fmla="*/ 62822 h 494912"/>
                  <a:gd name="connsiteX114" fmla="*/ 851768 w 1401643"/>
                  <a:gd name="connsiteY114" fmla="*/ 56693 h 494912"/>
                  <a:gd name="connsiteX115" fmla="*/ 890275 w 1401643"/>
                  <a:gd name="connsiteY115" fmla="*/ 68951 h 494912"/>
                  <a:gd name="connsiteX116" fmla="*/ 902597 w 1401643"/>
                  <a:gd name="connsiteY116" fmla="*/ 107257 h 494912"/>
                  <a:gd name="connsiteX117" fmla="*/ 902597 w 1401643"/>
                  <a:gd name="connsiteY117" fmla="*/ 197659 h 494912"/>
                  <a:gd name="connsiteX118" fmla="*/ 882573 w 1401643"/>
                  <a:gd name="connsiteY118" fmla="*/ 197659 h 494912"/>
                  <a:gd name="connsiteX119" fmla="*/ 1036600 w 1401643"/>
                  <a:gd name="connsiteY119" fmla="*/ 159353 h 494912"/>
                  <a:gd name="connsiteX120" fmla="*/ 1022738 w 1401643"/>
                  <a:gd name="connsiteY120" fmla="*/ 188465 h 494912"/>
                  <a:gd name="connsiteX121" fmla="*/ 982691 w 1401643"/>
                  <a:gd name="connsiteY121" fmla="*/ 199191 h 494912"/>
                  <a:gd name="connsiteX122" fmla="*/ 939563 w 1401643"/>
                  <a:gd name="connsiteY122" fmla="*/ 189997 h 494912"/>
                  <a:gd name="connsiteX123" fmla="*/ 939563 w 1401643"/>
                  <a:gd name="connsiteY123" fmla="*/ 170078 h 494912"/>
                  <a:gd name="connsiteX124" fmla="*/ 961127 w 1401643"/>
                  <a:gd name="connsiteY124" fmla="*/ 177740 h 494912"/>
                  <a:gd name="connsiteX125" fmla="*/ 982691 w 1401643"/>
                  <a:gd name="connsiteY125" fmla="*/ 180804 h 494912"/>
                  <a:gd name="connsiteX126" fmla="*/ 1008875 w 1401643"/>
                  <a:gd name="connsiteY126" fmla="*/ 176207 h 494912"/>
                  <a:gd name="connsiteX127" fmla="*/ 1018117 w 1401643"/>
                  <a:gd name="connsiteY127" fmla="*/ 160885 h 494912"/>
                  <a:gd name="connsiteX128" fmla="*/ 1010416 w 1401643"/>
                  <a:gd name="connsiteY128" fmla="*/ 147095 h 494912"/>
                  <a:gd name="connsiteX129" fmla="*/ 982691 w 1401643"/>
                  <a:gd name="connsiteY129" fmla="*/ 133305 h 494912"/>
                  <a:gd name="connsiteX130" fmla="*/ 954966 w 1401643"/>
                  <a:gd name="connsiteY130" fmla="*/ 121047 h 494912"/>
                  <a:gd name="connsiteX131" fmla="*/ 942644 w 1401643"/>
                  <a:gd name="connsiteY131" fmla="*/ 108789 h 494912"/>
                  <a:gd name="connsiteX132" fmla="*/ 938023 w 1401643"/>
                  <a:gd name="connsiteY132" fmla="*/ 91934 h 494912"/>
                  <a:gd name="connsiteX133" fmla="*/ 951885 w 1401643"/>
                  <a:gd name="connsiteY133" fmla="*/ 65886 h 494912"/>
                  <a:gd name="connsiteX134" fmla="*/ 990392 w 1401643"/>
                  <a:gd name="connsiteY134" fmla="*/ 56693 h 494912"/>
                  <a:gd name="connsiteX135" fmla="*/ 1035060 w 1401643"/>
                  <a:gd name="connsiteY135" fmla="*/ 65886 h 494912"/>
                  <a:gd name="connsiteX136" fmla="*/ 1027359 w 1401643"/>
                  <a:gd name="connsiteY136" fmla="*/ 82741 h 494912"/>
                  <a:gd name="connsiteX137" fmla="*/ 988852 w 1401643"/>
                  <a:gd name="connsiteY137" fmla="*/ 73547 h 494912"/>
                  <a:gd name="connsiteX138" fmla="*/ 965748 w 1401643"/>
                  <a:gd name="connsiteY138" fmla="*/ 78144 h 494912"/>
                  <a:gd name="connsiteX139" fmla="*/ 958047 w 1401643"/>
                  <a:gd name="connsiteY139" fmla="*/ 90402 h 494912"/>
                  <a:gd name="connsiteX140" fmla="*/ 961127 w 1401643"/>
                  <a:gd name="connsiteY140" fmla="*/ 99595 h 494912"/>
                  <a:gd name="connsiteX141" fmla="*/ 970369 w 1401643"/>
                  <a:gd name="connsiteY141" fmla="*/ 107257 h 494912"/>
                  <a:gd name="connsiteX142" fmla="*/ 995013 w 1401643"/>
                  <a:gd name="connsiteY142" fmla="*/ 117982 h 494912"/>
                  <a:gd name="connsiteX143" fmla="*/ 1028899 w 1401643"/>
                  <a:gd name="connsiteY143" fmla="*/ 136369 h 494912"/>
                  <a:gd name="connsiteX144" fmla="*/ 1036600 w 1401643"/>
                  <a:gd name="connsiteY144" fmla="*/ 159353 h 494912"/>
                  <a:gd name="connsiteX145" fmla="*/ 1130557 w 1401643"/>
                  <a:gd name="connsiteY145" fmla="*/ 199191 h 494912"/>
                  <a:gd name="connsiteX146" fmla="*/ 1081268 w 1401643"/>
                  <a:gd name="connsiteY146" fmla="*/ 180804 h 494912"/>
                  <a:gd name="connsiteX147" fmla="*/ 1062785 w 1401643"/>
                  <a:gd name="connsiteY147" fmla="*/ 128708 h 494912"/>
                  <a:gd name="connsiteX148" fmla="*/ 1079728 w 1401643"/>
                  <a:gd name="connsiteY148" fmla="*/ 75080 h 494912"/>
                  <a:gd name="connsiteX149" fmla="*/ 1124395 w 1401643"/>
                  <a:gd name="connsiteY149" fmla="*/ 55161 h 494912"/>
                  <a:gd name="connsiteX150" fmla="*/ 1165983 w 1401643"/>
                  <a:gd name="connsiteY150" fmla="*/ 72015 h 494912"/>
                  <a:gd name="connsiteX151" fmla="*/ 1181385 w 1401643"/>
                  <a:gd name="connsiteY151" fmla="*/ 117982 h 494912"/>
                  <a:gd name="connsiteX152" fmla="*/ 1181385 w 1401643"/>
                  <a:gd name="connsiteY152" fmla="*/ 131772 h 494912"/>
                  <a:gd name="connsiteX153" fmla="*/ 1085889 w 1401643"/>
                  <a:gd name="connsiteY153" fmla="*/ 131772 h 494912"/>
                  <a:gd name="connsiteX154" fmla="*/ 1098211 w 1401643"/>
                  <a:gd name="connsiteY154" fmla="*/ 168546 h 494912"/>
                  <a:gd name="connsiteX155" fmla="*/ 1132097 w 1401643"/>
                  <a:gd name="connsiteY155" fmla="*/ 180804 h 494912"/>
                  <a:gd name="connsiteX156" fmla="*/ 1176765 w 1401643"/>
                  <a:gd name="connsiteY156" fmla="*/ 171611 h 494912"/>
                  <a:gd name="connsiteX157" fmla="*/ 1176765 w 1401643"/>
                  <a:gd name="connsiteY157" fmla="*/ 189997 h 494912"/>
                  <a:gd name="connsiteX158" fmla="*/ 1155201 w 1401643"/>
                  <a:gd name="connsiteY158" fmla="*/ 197659 h 494912"/>
                  <a:gd name="connsiteX159" fmla="*/ 1130557 w 1401643"/>
                  <a:gd name="connsiteY159" fmla="*/ 199191 h 494912"/>
                  <a:gd name="connsiteX160" fmla="*/ 1124395 w 1401643"/>
                  <a:gd name="connsiteY160" fmla="*/ 73547 h 494912"/>
                  <a:gd name="connsiteX161" fmla="*/ 1098211 w 1401643"/>
                  <a:gd name="connsiteY161" fmla="*/ 84273 h 494912"/>
                  <a:gd name="connsiteX162" fmla="*/ 1085889 w 1401643"/>
                  <a:gd name="connsiteY162" fmla="*/ 114918 h 494912"/>
                  <a:gd name="connsiteX163" fmla="*/ 1158281 w 1401643"/>
                  <a:gd name="connsiteY163" fmla="*/ 114918 h 494912"/>
                  <a:gd name="connsiteX164" fmla="*/ 1149040 w 1401643"/>
                  <a:gd name="connsiteY164" fmla="*/ 84273 h 494912"/>
                  <a:gd name="connsiteX165" fmla="*/ 1124395 w 1401643"/>
                  <a:gd name="connsiteY165" fmla="*/ 73547 h 494912"/>
                  <a:gd name="connsiteX166" fmla="*/ 1215271 w 1401643"/>
                  <a:gd name="connsiteY166" fmla="*/ 21451 h 494912"/>
                  <a:gd name="connsiteX167" fmla="*/ 1218352 w 1401643"/>
                  <a:gd name="connsiteY167" fmla="*/ 10726 h 494912"/>
                  <a:gd name="connsiteX168" fmla="*/ 1227593 w 1401643"/>
                  <a:gd name="connsiteY168" fmla="*/ 7661 h 494912"/>
                  <a:gd name="connsiteX169" fmla="*/ 1236835 w 1401643"/>
                  <a:gd name="connsiteY169" fmla="*/ 10726 h 494912"/>
                  <a:gd name="connsiteX170" fmla="*/ 1239916 w 1401643"/>
                  <a:gd name="connsiteY170" fmla="*/ 21451 h 494912"/>
                  <a:gd name="connsiteX171" fmla="*/ 1236835 w 1401643"/>
                  <a:gd name="connsiteY171" fmla="*/ 32177 h 494912"/>
                  <a:gd name="connsiteX172" fmla="*/ 1227593 w 1401643"/>
                  <a:gd name="connsiteY172" fmla="*/ 35241 h 494912"/>
                  <a:gd name="connsiteX173" fmla="*/ 1218352 w 1401643"/>
                  <a:gd name="connsiteY173" fmla="*/ 32177 h 494912"/>
                  <a:gd name="connsiteX174" fmla="*/ 1215271 w 1401643"/>
                  <a:gd name="connsiteY174" fmla="*/ 21451 h 494912"/>
                  <a:gd name="connsiteX175" fmla="*/ 1238375 w 1401643"/>
                  <a:gd name="connsiteY175" fmla="*/ 197659 h 494912"/>
                  <a:gd name="connsiteX176" fmla="*/ 1216812 w 1401643"/>
                  <a:gd name="connsiteY176" fmla="*/ 197659 h 494912"/>
                  <a:gd name="connsiteX177" fmla="*/ 1216812 w 1401643"/>
                  <a:gd name="connsiteY177" fmla="*/ 58225 h 494912"/>
                  <a:gd name="connsiteX178" fmla="*/ 1238375 w 1401643"/>
                  <a:gd name="connsiteY178" fmla="*/ 58225 h 494912"/>
                  <a:gd name="connsiteX179" fmla="*/ 1238375 w 1401643"/>
                  <a:gd name="connsiteY179" fmla="*/ 197659 h 494912"/>
                  <a:gd name="connsiteX180" fmla="*/ 1378540 w 1401643"/>
                  <a:gd name="connsiteY180" fmla="*/ 197659 h 494912"/>
                  <a:gd name="connsiteX181" fmla="*/ 1378540 w 1401643"/>
                  <a:gd name="connsiteY181" fmla="*/ 107257 h 494912"/>
                  <a:gd name="connsiteX182" fmla="*/ 1370838 w 1401643"/>
                  <a:gd name="connsiteY182" fmla="*/ 81209 h 494912"/>
                  <a:gd name="connsiteX183" fmla="*/ 1346194 w 1401643"/>
                  <a:gd name="connsiteY183" fmla="*/ 73547 h 494912"/>
                  <a:gd name="connsiteX184" fmla="*/ 1313848 w 1401643"/>
                  <a:gd name="connsiteY184" fmla="*/ 85805 h 494912"/>
                  <a:gd name="connsiteX185" fmla="*/ 1303066 w 1401643"/>
                  <a:gd name="connsiteY185" fmla="*/ 124111 h 494912"/>
                  <a:gd name="connsiteX186" fmla="*/ 1303066 w 1401643"/>
                  <a:gd name="connsiteY186" fmla="*/ 196126 h 494912"/>
                  <a:gd name="connsiteX187" fmla="*/ 1281503 w 1401643"/>
                  <a:gd name="connsiteY187" fmla="*/ 196126 h 494912"/>
                  <a:gd name="connsiteX188" fmla="*/ 1281503 w 1401643"/>
                  <a:gd name="connsiteY188" fmla="*/ 56693 h 494912"/>
                  <a:gd name="connsiteX189" fmla="*/ 1298446 w 1401643"/>
                  <a:gd name="connsiteY189" fmla="*/ 56693 h 494912"/>
                  <a:gd name="connsiteX190" fmla="*/ 1301526 w 1401643"/>
                  <a:gd name="connsiteY190" fmla="*/ 75080 h 494912"/>
                  <a:gd name="connsiteX191" fmla="*/ 1303066 w 1401643"/>
                  <a:gd name="connsiteY191" fmla="*/ 75080 h 494912"/>
                  <a:gd name="connsiteX192" fmla="*/ 1321550 w 1401643"/>
                  <a:gd name="connsiteY192" fmla="*/ 59757 h 494912"/>
                  <a:gd name="connsiteX193" fmla="*/ 1347734 w 1401643"/>
                  <a:gd name="connsiteY193" fmla="*/ 53628 h 494912"/>
                  <a:gd name="connsiteX194" fmla="*/ 1386241 w 1401643"/>
                  <a:gd name="connsiteY194" fmla="*/ 65886 h 494912"/>
                  <a:gd name="connsiteX195" fmla="*/ 1398563 w 1401643"/>
                  <a:gd name="connsiteY195" fmla="*/ 104192 h 494912"/>
                  <a:gd name="connsiteX196" fmla="*/ 1398563 w 1401643"/>
                  <a:gd name="connsiteY196" fmla="*/ 194594 h 494912"/>
                  <a:gd name="connsiteX197" fmla="*/ 1378540 w 1401643"/>
                  <a:gd name="connsiteY197" fmla="*/ 194594 h 494912"/>
                  <a:gd name="connsiteX198" fmla="*/ 536013 w 1401643"/>
                  <a:gd name="connsiteY198" fmla="*/ 450478 h 494912"/>
                  <a:gd name="connsiteX199" fmla="*/ 520611 w 1401643"/>
                  <a:gd name="connsiteY199" fmla="*/ 484187 h 494912"/>
                  <a:gd name="connsiteX200" fmla="*/ 474402 w 1401643"/>
                  <a:gd name="connsiteY200" fmla="*/ 494913 h 494912"/>
                  <a:gd name="connsiteX201" fmla="*/ 448218 w 1401643"/>
                  <a:gd name="connsiteY201" fmla="*/ 493380 h 494912"/>
                  <a:gd name="connsiteX202" fmla="*/ 428194 w 1401643"/>
                  <a:gd name="connsiteY202" fmla="*/ 487252 h 494912"/>
                  <a:gd name="connsiteX203" fmla="*/ 428194 w 1401643"/>
                  <a:gd name="connsiteY203" fmla="*/ 455075 h 494912"/>
                  <a:gd name="connsiteX204" fmla="*/ 452839 w 1401643"/>
                  <a:gd name="connsiteY204" fmla="*/ 464268 h 494912"/>
                  <a:gd name="connsiteX205" fmla="*/ 475943 w 1401643"/>
                  <a:gd name="connsiteY205" fmla="*/ 467332 h 494912"/>
                  <a:gd name="connsiteX206" fmla="*/ 497507 w 1401643"/>
                  <a:gd name="connsiteY206" fmla="*/ 455075 h 494912"/>
                  <a:gd name="connsiteX207" fmla="*/ 494426 w 1401643"/>
                  <a:gd name="connsiteY207" fmla="*/ 447413 h 494912"/>
                  <a:gd name="connsiteX208" fmla="*/ 485184 w 1401643"/>
                  <a:gd name="connsiteY208" fmla="*/ 441284 h 494912"/>
                  <a:gd name="connsiteX209" fmla="*/ 466701 w 1401643"/>
                  <a:gd name="connsiteY209" fmla="*/ 433623 h 494912"/>
                  <a:gd name="connsiteX210" fmla="*/ 442057 w 1401643"/>
                  <a:gd name="connsiteY210" fmla="*/ 421365 h 494912"/>
                  <a:gd name="connsiteX211" fmla="*/ 431275 w 1401643"/>
                  <a:gd name="connsiteY211" fmla="*/ 407575 h 494912"/>
                  <a:gd name="connsiteX212" fmla="*/ 428194 w 1401643"/>
                  <a:gd name="connsiteY212" fmla="*/ 389188 h 494912"/>
                  <a:gd name="connsiteX213" fmla="*/ 443597 w 1401643"/>
                  <a:gd name="connsiteY213" fmla="*/ 360076 h 494912"/>
                  <a:gd name="connsiteX214" fmla="*/ 485184 w 1401643"/>
                  <a:gd name="connsiteY214" fmla="*/ 349350 h 494912"/>
                  <a:gd name="connsiteX215" fmla="*/ 534473 w 1401643"/>
                  <a:gd name="connsiteY215" fmla="*/ 360076 h 494912"/>
                  <a:gd name="connsiteX216" fmla="*/ 522151 w 1401643"/>
                  <a:gd name="connsiteY216" fmla="*/ 387656 h 494912"/>
                  <a:gd name="connsiteX217" fmla="*/ 502127 w 1401643"/>
                  <a:gd name="connsiteY217" fmla="*/ 379995 h 494912"/>
                  <a:gd name="connsiteX218" fmla="*/ 483644 w 1401643"/>
                  <a:gd name="connsiteY218" fmla="*/ 376930 h 494912"/>
                  <a:gd name="connsiteX219" fmla="*/ 466701 w 1401643"/>
                  <a:gd name="connsiteY219" fmla="*/ 386124 h 494912"/>
                  <a:gd name="connsiteX220" fmla="*/ 472862 w 1401643"/>
                  <a:gd name="connsiteY220" fmla="*/ 395317 h 494912"/>
                  <a:gd name="connsiteX221" fmla="*/ 497507 w 1401643"/>
                  <a:gd name="connsiteY221" fmla="*/ 406043 h 494912"/>
                  <a:gd name="connsiteX222" fmla="*/ 522151 w 1401643"/>
                  <a:gd name="connsiteY222" fmla="*/ 418301 h 494912"/>
                  <a:gd name="connsiteX223" fmla="*/ 532933 w 1401643"/>
                  <a:gd name="connsiteY223" fmla="*/ 432091 h 494912"/>
                  <a:gd name="connsiteX224" fmla="*/ 536013 w 1401643"/>
                  <a:gd name="connsiteY224" fmla="*/ 450478 h 494912"/>
                  <a:gd name="connsiteX225" fmla="*/ 625349 w 1401643"/>
                  <a:gd name="connsiteY225" fmla="*/ 464268 h 494912"/>
                  <a:gd name="connsiteX226" fmla="*/ 649993 w 1401643"/>
                  <a:gd name="connsiteY226" fmla="*/ 459671 h 494912"/>
                  <a:gd name="connsiteX227" fmla="*/ 649993 w 1401643"/>
                  <a:gd name="connsiteY227" fmla="*/ 488784 h 494912"/>
                  <a:gd name="connsiteX228" fmla="*/ 614567 w 1401643"/>
                  <a:gd name="connsiteY228" fmla="*/ 494913 h 494912"/>
                  <a:gd name="connsiteX229" fmla="*/ 580681 w 1401643"/>
                  <a:gd name="connsiteY229" fmla="*/ 482655 h 494912"/>
                  <a:gd name="connsiteX230" fmla="*/ 569899 w 1401643"/>
                  <a:gd name="connsiteY230" fmla="*/ 447413 h 494912"/>
                  <a:gd name="connsiteX231" fmla="*/ 569899 w 1401643"/>
                  <a:gd name="connsiteY231" fmla="*/ 378463 h 494912"/>
                  <a:gd name="connsiteX232" fmla="*/ 551416 w 1401643"/>
                  <a:gd name="connsiteY232" fmla="*/ 378463 h 494912"/>
                  <a:gd name="connsiteX233" fmla="*/ 551416 w 1401643"/>
                  <a:gd name="connsiteY233" fmla="*/ 361608 h 494912"/>
                  <a:gd name="connsiteX234" fmla="*/ 572980 w 1401643"/>
                  <a:gd name="connsiteY234" fmla="*/ 349350 h 494912"/>
                  <a:gd name="connsiteX235" fmla="*/ 583761 w 1401643"/>
                  <a:gd name="connsiteY235" fmla="*/ 320238 h 494912"/>
                  <a:gd name="connsiteX236" fmla="*/ 608406 w 1401643"/>
                  <a:gd name="connsiteY236" fmla="*/ 320238 h 494912"/>
                  <a:gd name="connsiteX237" fmla="*/ 608406 w 1401643"/>
                  <a:gd name="connsiteY237" fmla="*/ 350882 h 494912"/>
                  <a:gd name="connsiteX238" fmla="*/ 648453 w 1401643"/>
                  <a:gd name="connsiteY238" fmla="*/ 350882 h 494912"/>
                  <a:gd name="connsiteX239" fmla="*/ 648453 w 1401643"/>
                  <a:gd name="connsiteY239" fmla="*/ 379995 h 494912"/>
                  <a:gd name="connsiteX240" fmla="*/ 608406 w 1401643"/>
                  <a:gd name="connsiteY240" fmla="*/ 379995 h 494912"/>
                  <a:gd name="connsiteX241" fmla="*/ 608406 w 1401643"/>
                  <a:gd name="connsiteY241" fmla="*/ 448946 h 494912"/>
                  <a:gd name="connsiteX242" fmla="*/ 613027 w 1401643"/>
                  <a:gd name="connsiteY242" fmla="*/ 461204 h 494912"/>
                  <a:gd name="connsiteX243" fmla="*/ 625349 w 1401643"/>
                  <a:gd name="connsiteY243" fmla="*/ 464268 h 494912"/>
                  <a:gd name="connsiteX244" fmla="*/ 770134 w 1401643"/>
                  <a:gd name="connsiteY244" fmla="*/ 493380 h 494912"/>
                  <a:gd name="connsiteX245" fmla="*/ 762433 w 1401643"/>
                  <a:gd name="connsiteY245" fmla="*/ 473461 h 494912"/>
                  <a:gd name="connsiteX246" fmla="*/ 760892 w 1401643"/>
                  <a:gd name="connsiteY246" fmla="*/ 473461 h 494912"/>
                  <a:gd name="connsiteX247" fmla="*/ 740869 w 1401643"/>
                  <a:gd name="connsiteY247" fmla="*/ 490316 h 494912"/>
                  <a:gd name="connsiteX248" fmla="*/ 713144 w 1401643"/>
                  <a:gd name="connsiteY248" fmla="*/ 494913 h 494912"/>
                  <a:gd name="connsiteX249" fmla="*/ 680798 w 1401643"/>
                  <a:gd name="connsiteY249" fmla="*/ 482655 h 494912"/>
                  <a:gd name="connsiteX250" fmla="*/ 668476 w 1401643"/>
                  <a:gd name="connsiteY250" fmla="*/ 448946 h 494912"/>
                  <a:gd name="connsiteX251" fmla="*/ 683879 w 1401643"/>
                  <a:gd name="connsiteY251" fmla="*/ 415236 h 494912"/>
                  <a:gd name="connsiteX252" fmla="*/ 731627 w 1401643"/>
                  <a:gd name="connsiteY252" fmla="*/ 402978 h 494912"/>
                  <a:gd name="connsiteX253" fmla="*/ 756271 w 1401643"/>
                  <a:gd name="connsiteY253" fmla="*/ 402978 h 494912"/>
                  <a:gd name="connsiteX254" fmla="*/ 756271 w 1401643"/>
                  <a:gd name="connsiteY254" fmla="*/ 396850 h 494912"/>
                  <a:gd name="connsiteX255" fmla="*/ 734708 w 1401643"/>
                  <a:gd name="connsiteY255" fmla="*/ 375398 h 494912"/>
                  <a:gd name="connsiteX256" fmla="*/ 694661 w 1401643"/>
                  <a:gd name="connsiteY256" fmla="*/ 386124 h 494912"/>
                  <a:gd name="connsiteX257" fmla="*/ 682339 w 1401643"/>
                  <a:gd name="connsiteY257" fmla="*/ 360076 h 494912"/>
                  <a:gd name="connsiteX258" fmla="*/ 736248 w 1401643"/>
                  <a:gd name="connsiteY258" fmla="*/ 347818 h 494912"/>
                  <a:gd name="connsiteX259" fmla="*/ 779375 w 1401643"/>
                  <a:gd name="connsiteY259" fmla="*/ 360076 h 494912"/>
                  <a:gd name="connsiteX260" fmla="*/ 794778 w 1401643"/>
                  <a:gd name="connsiteY260" fmla="*/ 398382 h 494912"/>
                  <a:gd name="connsiteX261" fmla="*/ 794778 w 1401643"/>
                  <a:gd name="connsiteY261" fmla="*/ 493380 h 494912"/>
                  <a:gd name="connsiteX262" fmla="*/ 770134 w 1401643"/>
                  <a:gd name="connsiteY262" fmla="*/ 493380 h 494912"/>
                  <a:gd name="connsiteX263" fmla="*/ 694661 w 1401643"/>
                  <a:gd name="connsiteY263" fmla="*/ 314109 h 494912"/>
                  <a:gd name="connsiteX264" fmla="*/ 699282 w 1401643"/>
                  <a:gd name="connsiteY264" fmla="*/ 301851 h 494912"/>
                  <a:gd name="connsiteX265" fmla="*/ 711604 w 1401643"/>
                  <a:gd name="connsiteY265" fmla="*/ 297254 h 494912"/>
                  <a:gd name="connsiteX266" fmla="*/ 725466 w 1401643"/>
                  <a:gd name="connsiteY266" fmla="*/ 301851 h 494912"/>
                  <a:gd name="connsiteX267" fmla="*/ 730087 w 1401643"/>
                  <a:gd name="connsiteY267" fmla="*/ 314109 h 494912"/>
                  <a:gd name="connsiteX268" fmla="*/ 725466 w 1401643"/>
                  <a:gd name="connsiteY268" fmla="*/ 326367 h 494912"/>
                  <a:gd name="connsiteX269" fmla="*/ 711604 w 1401643"/>
                  <a:gd name="connsiteY269" fmla="*/ 330963 h 494912"/>
                  <a:gd name="connsiteX270" fmla="*/ 699282 w 1401643"/>
                  <a:gd name="connsiteY270" fmla="*/ 326367 h 494912"/>
                  <a:gd name="connsiteX271" fmla="*/ 694661 w 1401643"/>
                  <a:gd name="connsiteY271" fmla="*/ 314109 h 494912"/>
                  <a:gd name="connsiteX272" fmla="*/ 757812 w 1401643"/>
                  <a:gd name="connsiteY272" fmla="*/ 427494 h 494912"/>
                  <a:gd name="connsiteX273" fmla="*/ 742409 w 1401643"/>
                  <a:gd name="connsiteY273" fmla="*/ 427494 h 494912"/>
                  <a:gd name="connsiteX274" fmla="*/ 717765 w 1401643"/>
                  <a:gd name="connsiteY274" fmla="*/ 433623 h 494912"/>
                  <a:gd name="connsiteX275" fmla="*/ 710063 w 1401643"/>
                  <a:gd name="connsiteY275" fmla="*/ 450478 h 494912"/>
                  <a:gd name="connsiteX276" fmla="*/ 728547 w 1401643"/>
                  <a:gd name="connsiteY276" fmla="*/ 467332 h 494912"/>
                  <a:gd name="connsiteX277" fmla="*/ 750110 w 1401643"/>
                  <a:gd name="connsiteY277" fmla="*/ 459671 h 494912"/>
                  <a:gd name="connsiteX278" fmla="*/ 757812 w 1401643"/>
                  <a:gd name="connsiteY278" fmla="*/ 439752 h 494912"/>
                  <a:gd name="connsiteX279" fmla="*/ 757812 w 1401643"/>
                  <a:gd name="connsiteY279" fmla="*/ 427494 h 494912"/>
                  <a:gd name="connsiteX280" fmla="*/ 747030 w 1401643"/>
                  <a:gd name="connsiteY280" fmla="*/ 314109 h 494912"/>
                  <a:gd name="connsiteX281" fmla="*/ 751651 w 1401643"/>
                  <a:gd name="connsiteY281" fmla="*/ 301851 h 494912"/>
                  <a:gd name="connsiteX282" fmla="*/ 763973 w 1401643"/>
                  <a:gd name="connsiteY282" fmla="*/ 297254 h 494912"/>
                  <a:gd name="connsiteX283" fmla="*/ 777835 w 1401643"/>
                  <a:gd name="connsiteY283" fmla="*/ 301851 h 494912"/>
                  <a:gd name="connsiteX284" fmla="*/ 782456 w 1401643"/>
                  <a:gd name="connsiteY284" fmla="*/ 314109 h 494912"/>
                  <a:gd name="connsiteX285" fmla="*/ 777835 w 1401643"/>
                  <a:gd name="connsiteY285" fmla="*/ 326367 h 494912"/>
                  <a:gd name="connsiteX286" fmla="*/ 765513 w 1401643"/>
                  <a:gd name="connsiteY286" fmla="*/ 330963 h 494912"/>
                  <a:gd name="connsiteX287" fmla="*/ 753191 w 1401643"/>
                  <a:gd name="connsiteY287" fmla="*/ 326367 h 494912"/>
                  <a:gd name="connsiteX288" fmla="*/ 747030 w 1401643"/>
                  <a:gd name="connsiteY288" fmla="*/ 314109 h 494912"/>
                  <a:gd name="connsiteX289" fmla="*/ 916459 w 1401643"/>
                  <a:gd name="connsiteY289" fmla="*/ 347818 h 494912"/>
                  <a:gd name="connsiteX290" fmla="*/ 930322 w 1401643"/>
                  <a:gd name="connsiteY290" fmla="*/ 349350 h 494912"/>
                  <a:gd name="connsiteX291" fmla="*/ 927241 w 1401643"/>
                  <a:gd name="connsiteY291" fmla="*/ 386124 h 494912"/>
                  <a:gd name="connsiteX292" fmla="*/ 916459 w 1401643"/>
                  <a:gd name="connsiteY292" fmla="*/ 384592 h 494912"/>
                  <a:gd name="connsiteX293" fmla="*/ 887194 w 1401643"/>
                  <a:gd name="connsiteY293" fmla="*/ 393785 h 494912"/>
                  <a:gd name="connsiteX294" fmla="*/ 876412 w 1401643"/>
                  <a:gd name="connsiteY294" fmla="*/ 419833 h 494912"/>
                  <a:gd name="connsiteX295" fmla="*/ 876412 w 1401643"/>
                  <a:gd name="connsiteY295" fmla="*/ 491848 h 494912"/>
                  <a:gd name="connsiteX296" fmla="*/ 837906 w 1401643"/>
                  <a:gd name="connsiteY296" fmla="*/ 491848 h 494912"/>
                  <a:gd name="connsiteX297" fmla="*/ 837906 w 1401643"/>
                  <a:gd name="connsiteY297" fmla="*/ 350882 h 494912"/>
                  <a:gd name="connsiteX298" fmla="*/ 867171 w 1401643"/>
                  <a:gd name="connsiteY298" fmla="*/ 350882 h 494912"/>
                  <a:gd name="connsiteX299" fmla="*/ 873332 w 1401643"/>
                  <a:gd name="connsiteY299" fmla="*/ 375398 h 494912"/>
                  <a:gd name="connsiteX300" fmla="*/ 874872 w 1401643"/>
                  <a:gd name="connsiteY300" fmla="*/ 375398 h 494912"/>
                  <a:gd name="connsiteX301" fmla="*/ 893355 w 1401643"/>
                  <a:gd name="connsiteY301" fmla="*/ 355479 h 494912"/>
                  <a:gd name="connsiteX302" fmla="*/ 916459 w 1401643"/>
                  <a:gd name="connsiteY302" fmla="*/ 347818 h 494912"/>
                  <a:gd name="connsiteX303" fmla="*/ 991932 w 1401643"/>
                  <a:gd name="connsiteY303" fmla="*/ 415236 h 494912"/>
                  <a:gd name="connsiteX304" fmla="*/ 1008875 w 1401643"/>
                  <a:gd name="connsiteY304" fmla="*/ 393785 h 494912"/>
                  <a:gd name="connsiteX305" fmla="*/ 1048922 w 1401643"/>
                  <a:gd name="connsiteY305" fmla="*/ 350882 h 494912"/>
                  <a:gd name="connsiteX306" fmla="*/ 1092050 w 1401643"/>
                  <a:gd name="connsiteY306" fmla="*/ 350882 h 494912"/>
                  <a:gd name="connsiteX307" fmla="*/ 1035060 w 1401643"/>
                  <a:gd name="connsiteY307" fmla="*/ 412172 h 494912"/>
                  <a:gd name="connsiteX308" fmla="*/ 1095130 w 1401643"/>
                  <a:gd name="connsiteY308" fmla="*/ 491848 h 494912"/>
                  <a:gd name="connsiteX309" fmla="*/ 1050463 w 1401643"/>
                  <a:gd name="connsiteY309" fmla="*/ 491848 h 494912"/>
                  <a:gd name="connsiteX310" fmla="*/ 1008875 w 1401643"/>
                  <a:gd name="connsiteY310" fmla="*/ 435156 h 494912"/>
                  <a:gd name="connsiteX311" fmla="*/ 991932 w 1401643"/>
                  <a:gd name="connsiteY311" fmla="*/ 448946 h 494912"/>
                  <a:gd name="connsiteX312" fmla="*/ 991932 w 1401643"/>
                  <a:gd name="connsiteY312" fmla="*/ 493380 h 494912"/>
                  <a:gd name="connsiteX313" fmla="*/ 953426 w 1401643"/>
                  <a:gd name="connsiteY313" fmla="*/ 493380 h 494912"/>
                  <a:gd name="connsiteX314" fmla="*/ 953426 w 1401643"/>
                  <a:gd name="connsiteY314" fmla="*/ 295722 h 494912"/>
                  <a:gd name="connsiteX315" fmla="*/ 991932 w 1401643"/>
                  <a:gd name="connsiteY315" fmla="*/ 295722 h 494912"/>
                  <a:gd name="connsiteX316" fmla="*/ 991932 w 1401643"/>
                  <a:gd name="connsiteY316" fmla="*/ 383059 h 494912"/>
                  <a:gd name="connsiteX317" fmla="*/ 991932 w 1401643"/>
                  <a:gd name="connsiteY317" fmla="*/ 415236 h 494912"/>
                  <a:gd name="connsiteX318" fmla="*/ 991932 w 1401643"/>
                  <a:gd name="connsiteY318" fmla="*/ 415236 h 494912"/>
                  <a:gd name="connsiteX319" fmla="*/ 1181385 w 1401643"/>
                  <a:gd name="connsiteY319" fmla="*/ 494913 h 494912"/>
                  <a:gd name="connsiteX320" fmla="*/ 1127476 w 1401643"/>
                  <a:gd name="connsiteY320" fmla="*/ 476526 h 494912"/>
                  <a:gd name="connsiteX321" fmla="*/ 1107453 w 1401643"/>
                  <a:gd name="connsiteY321" fmla="*/ 422898 h 494912"/>
                  <a:gd name="connsiteX322" fmla="*/ 1125936 w 1401643"/>
                  <a:gd name="connsiteY322" fmla="*/ 367737 h 494912"/>
                  <a:gd name="connsiteX323" fmla="*/ 1175224 w 1401643"/>
                  <a:gd name="connsiteY323" fmla="*/ 347818 h 494912"/>
                  <a:gd name="connsiteX324" fmla="*/ 1221432 w 1401643"/>
                  <a:gd name="connsiteY324" fmla="*/ 364672 h 494912"/>
                  <a:gd name="connsiteX325" fmla="*/ 1238375 w 1401643"/>
                  <a:gd name="connsiteY325" fmla="*/ 412172 h 494912"/>
                  <a:gd name="connsiteX326" fmla="*/ 1238375 w 1401643"/>
                  <a:gd name="connsiteY326" fmla="*/ 430559 h 494912"/>
                  <a:gd name="connsiteX327" fmla="*/ 1145959 w 1401643"/>
                  <a:gd name="connsiteY327" fmla="*/ 430559 h 494912"/>
                  <a:gd name="connsiteX328" fmla="*/ 1155201 w 1401643"/>
                  <a:gd name="connsiteY328" fmla="*/ 456607 h 494912"/>
                  <a:gd name="connsiteX329" fmla="*/ 1181385 w 1401643"/>
                  <a:gd name="connsiteY329" fmla="*/ 465800 h 494912"/>
                  <a:gd name="connsiteX330" fmla="*/ 1206030 w 1401643"/>
                  <a:gd name="connsiteY330" fmla="*/ 462736 h 494912"/>
                  <a:gd name="connsiteX331" fmla="*/ 1230674 w 1401643"/>
                  <a:gd name="connsiteY331" fmla="*/ 453542 h 494912"/>
                  <a:gd name="connsiteX332" fmla="*/ 1230674 w 1401643"/>
                  <a:gd name="connsiteY332" fmla="*/ 482655 h 494912"/>
                  <a:gd name="connsiteX333" fmla="*/ 1209110 w 1401643"/>
                  <a:gd name="connsiteY333" fmla="*/ 490316 h 494912"/>
                  <a:gd name="connsiteX334" fmla="*/ 1181385 w 1401643"/>
                  <a:gd name="connsiteY334" fmla="*/ 494913 h 494912"/>
                  <a:gd name="connsiteX335" fmla="*/ 1175224 w 1401643"/>
                  <a:gd name="connsiteY335" fmla="*/ 375398 h 494912"/>
                  <a:gd name="connsiteX336" fmla="*/ 1155201 w 1401643"/>
                  <a:gd name="connsiteY336" fmla="*/ 383059 h 494912"/>
                  <a:gd name="connsiteX337" fmla="*/ 1147499 w 1401643"/>
                  <a:gd name="connsiteY337" fmla="*/ 404511 h 494912"/>
                  <a:gd name="connsiteX338" fmla="*/ 1201409 w 1401643"/>
                  <a:gd name="connsiteY338" fmla="*/ 404511 h 494912"/>
                  <a:gd name="connsiteX339" fmla="*/ 1193707 w 1401643"/>
                  <a:gd name="connsiteY339" fmla="*/ 383059 h 494912"/>
                  <a:gd name="connsiteX340" fmla="*/ 1175224 w 1401643"/>
                  <a:gd name="connsiteY340" fmla="*/ 375398 h 494912"/>
                  <a:gd name="connsiteX341" fmla="*/ 1401644 w 1401643"/>
                  <a:gd name="connsiteY341" fmla="*/ 493380 h 494912"/>
                  <a:gd name="connsiteX342" fmla="*/ 1363137 w 1401643"/>
                  <a:gd name="connsiteY342" fmla="*/ 493380 h 494912"/>
                  <a:gd name="connsiteX343" fmla="*/ 1363137 w 1401643"/>
                  <a:gd name="connsiteY343" fmla="*/ 410640 h 494912"/>
                  <a:gd name="connsiteX344" fmla="*/ 1356976 w 1401643"/>
                  <a:gd name="connsiteY344" fmla="*/ 387656 h 494912"/>
                  <a:gd name="connsiteX345" fmla="*/ 1340033 w 1401643"/>
                  <a:gd name="connsiteY345" fmla="*/ 379995 h 494912"/>
                  <a:gd name="connsiteX346" fmla="*/ 1316929 w 1401643"/>
                  <a:gd name="connsiteY346" fmla="*/ 390721 h 494912"/>
                  <a:gd name="connsiteX347" fmla="*/ 1309228 w 1401643"/>
                  <a:gd name="connsiteY347" fmla="*/ 425962 h 494912"/>
                  <a:gd name="connsiteX348" fmla="*/ 1309228 w 1401643"/>
                  <a:gd name="connsiteY348" fmla="*/ 491848 h 494912"/>
                  <a:gd name="connsiteX349" fmla="*/ 1270721 w 1401643"/>
                  <a:gd name="connsiteY349" fmla="*/ 491848 h 494912"/>
                  <a:gd name="connsiteX350" fmla="*/ 1270721 w 1401643"/>
                  <a:gd name="connsiteY350" fmla="*/ 350882 h 494912"/>
                  <a:gd name="connsiteX351" fmla="*/ 1299986 w 1401643"/>
                  <a:gd name="connsiteY351" fmla="*/ 350882 h 494912"/>
                  <a:gd name="connsiteX352" fmla="*/ 1304607 w 1401643"/>
                  <a:gd name="connsiteY352" fmla="*/ 369269 h 494912"/>
                  <a:gd name="connsiteX353" fmla="*/ 1306147 w 1401643"/>
                  <a:gd name="connsiteY353" fmla="*/ 369269 h 494912"/>
                  <a:gd name="connsiteX354" fmla="*/ 1324630 w 1401643"/>
                  <a:gd name="connsiteY354" fmla="*/ 353947 h 494912"/>
                  <a:gd name="connsiteX355" fmla="*/ 1350815 w 1401643"/>
                  <a:gd name="connsiteY355" fmla="*/ 349350 h 494912"/>
                  <a:gd name="connsiteX356" fmla="*/ 1387781 w 1401643"/>
                  <a:gd name="connsiteY356" fmla="*/ 363140 h 494912"/>
                  <a:gd name="connsiteX357" fmla="*/ 1400103 w 1401643"/>
                  <a:gd name="connsiteY357" fmla="*/ 401446 h 494912"/>
                  <a:gd name="connsiteX358" fmla="*/ 1400103 w 1401643"/>
                  <a:gd name="connsiteY358" fmla="*/ 493380 h 49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Lst>
                <a:rect l="l" t="t" r="r" b="b"/>
                <a:pathLst>
                  <a:path w="1401643" h="494912" extrusionOk="0">
                    <a:moveTo>
                      <a:pt x="83174" y="197659"/>
                    </a:moveTo>
                    <a:lnTo>
                      <a:pt x="20024" y="33709"/>
                    </a:lnTo>
                    <a:lnTo>
                      <a:pt x="18483" y="33709"/>
                    </a:lnTo>
                    <a:cubicBezTo>
                      <a:pt x="20024" y="45967"/>
                      <a:pt x="20024" y="62822"/>
                      <a:pt x="20024" y="79676"/>
                    </a:cubicBezTo>
                    <a:lnTo>
                      <a:pt x="20024" y="197659"/>
                    </a:lnTo>
                    <a:lnTo>
                      <a:pt x="0" y="197659"/>
                    </a:lnTo>
                    <a:lnTo>
                      <a:pt x="0" y="12258"/>
                    </a:lnTo>
                    <a:lnTo>
                      <a:pt x="32346" y="12258"/>
                    </a:lnTo>
                    <a:lnTo>
                      <a:pt x="90876" y="165482"/>
                    </a:lnTo>
                    <a:lnTo>
                      <a:pt x="92416" y="165482"/>
                    </a:lnTo>
                    <a:lnTo>
                      <a:pt x="152487" y="12258"/>
                    </a:lnTo>
                    <a:lnTo>
                      <a:pt x="184832" y="12258"/>
                    </a:lnTo>
                    <a:lnTo>
                      <a:pt x="184832" y="197659"/>
                    </a:lnTo>
                    <a:lnTo>
                      <a:pt x="163268" y="197659"/>
                    </a:lnTo>
                    <a:lnTo>
                      <a:pt x="163268" y="78144"/>
                    </a:lnTo>
                    <a:cubicBezTo>
                      <a:pt x="163268" y="64354"/>
                      <a:pt x="163268" y="49032"/>
                      <a:pt x="164809" y="33709"/>
                    </a:cubicBezTo>
                    <a:lnTo>
                      <a:pt x="163268" y="33709"/>
                    </a:lnTo>
                    <a:lnTo>
                      <a:pt x="100117" y="197659"/>
                    </a:lnTo>
                    <a:lnTo>
                      <a:pt x="83174" y="197659"/>
                    </a:lnTo>
                    <a:close/>
                    <a:moveTo>
                      <a:pt x="292651" y="199191"/>
                    </a:moveTo>
                    <a:cubicBezTo>
                      <a:pt x="272627" y="199191"/>
                      <a:pt x="255684" y="193062"/>
                      <a:pt x="243362" y="180804"/>
                    </a:cubicBezTo>
                    <a:cubicBezTo>
                      <a:pt x="231040" y="168546"/>
                      <a:pt x="224879" y="151692"/>
                      <a:pt x="224879" y="128708"/>
                    </a:cubicBezTo>
                    <a:cubicBezTo>
                      <a:pt x="224879" y="105724"/>
                      <a:pt x="231040" y="88870"/>
                      <a:pt x="241822" y="75080"/>
                    </a:cubicBezTo>
                    <a:cubicBezTo>
                      <a:pt x="252604" y="61290"/>
                      <a:pt x="268007" y="55161"/>
                      <a:pt x="286490" y="55161"/>
                    </a:cubicBezTo>
                    <a:cubicBezTo>
                      <a:pt x="303433" y="55161"/>
                      <a:pt x="317295" y="61290"/>
                      <a:pt x="328077" y="72015"/>
                    </a:cubicBezTo>
                    <a:cubicBezTo>
                      <a:pt x="338859" y="82741"/>
                      <a:pt x="343480" y="98063"/>
                      <a:pt x="343480" y="117982"/>
                    </a:cubicBezTo>
                    <a:lnTo>
                      <a:pt x="343480" y="131772"/>
                    </a:lnTo>
                    <a:lnTo>
                      <a:pt x="247983" y="131772"/>
                    </a:lnTo>
                    <a:cubicBezTo>
                      <a:pt x="247983" y="148627"/>
                      <a:pt x="252604" y="160885"/>
                      <a:pt x="260305" y="168546"/>
                    </a:cubicBezTo>
                    <a:cubicBezTo>
                      <a:pt x="268007" y="177740"/>
                      <a:pt x="278788" y="180804"/>
                      <a:pt x="294191" y="180804"/>
                    </a:cubicBezTo>
                    <a:cubicBezTo>
                      <a:pt x="309594" y="180804"/>
                      <a:pt x="323456" y="177740"/>
                      <a:pt x="338859" y="171611"/>
                    </a:cubicBezTo>
                    <a:lnTo>
                      <a:pt x="338859" y="189997"/>
                    </a:lnTo>
                    <a:cubicBezTo>
                      <a:pt x="331158" y="193062"/>
                      <a:pt x="324996" y="196126"/>
                      <a:pt x="317295" y="197659"/>
                    </a:cubicBezTo>
                    <a:cubicBezTo>
                      <a:pt x="309594" y="199191"/>
                      <a:pt x="301892" y="199191"/>
                      <a:pt x="292651" y="199191"/>
                    </a:cubicBezTo>
                    <a:moveTo>
                      <a:pt x="286490" y="73547"/>
                    </a:moveTo>
                    <a:cubicBezTo>
                      <a:pt x="275708" y="73547"/>
                      <a:pt x="266466" y="76612"/>
                      <a:pt x="260305" y="84273"/>
                    </a:cubicBezTo>
                    <a:cubicBezTo>
                      <a:pt x="254144" y="91934"/>
                      <a:pt x="249523" y="101128"/>
                      <a:pt x="247983" y="114918"/>
                    </a:cubicBezTo>
                    <a:lnTo>
                      <a:pt x="320376" y="114918"/>
                    </a:lnTo>
                    <a:cubicBezTo>
                      <a:pt x="320376" y="101128"/>
                      <a:pt x="317295" y="91934"/>
                      <a:pt x="311134" y="84273"/>
                    </a:cubicBezTo>
                    <a:cubicBezTo>
                      <a:pt x="304973" y="76612"/>
                      <a:pt x="297272" y="73547"/>
                      <a:pt x="286490" y="73547"/>
                    </a:cubicBezTo>
                    <a:moveTo>
                      <a:pt x="474402" y="197659"/>
                    </a:moveTo>
                    <a:lnTo>
                      <a:pt x="474402" y="107257"/>
                    </a:lnTo>
                    <a:cubicBezTo>
                      <a:pt x="474402" y="96531"/>
                      <a:pt x="471322" y="87338"/>
                      <a:pt x="466701" y="81209"/>
                    </a:cubicBezTo>
                    <a:cubicBezTo>
                      <a:pt x="462080" y="75080"/>
                      <a:pt x="452839" y="73547"/>
                      <a:pt x="442057" y="73547"/>
                    </a:cubicBezTo>
                    <a:cubicBezTo>
                      <a:pt x="428194" y="73547"/>
                      <a:pt x="417413" y="78144"/>
                      <a:pt x="409711" y="85805"/>
                    </a:cubicBezTo>
                    <a:cubicBezTo>
                      <a:pt x="403550" y="93466"/>
                      <a:pt x="398929" y="107257"/>
                      <a:pt x="398929" y="124111"/>
                    </a:cubicBezTo>
                    <a:lnTo>
                      <a:pt x="398929" y="196126"/>
                    </a:lnTo>
                    <a:lnTo>
                      <a:pt x="377366" y="196126"/>
                    </a:lnTo>
                    <a:lnTo>
                      <a:pt x="377366" y="56693"/>
                    </a:lnTo>
                    <a:lnTo>
                      <a:pt x="394309" y="56693"/>
                    </a:lnTo>
                    <a:lnTo>
                      <a:pt x="397389" y="75080"/>
                    </a:lnTo>
                    <a:lnTo>
                      <a:pt x="398929" y="75080"/>
                    </a:lnTo>
                    <a:cubicBezTo>
                      <a:pt x="403550" y="68951"/>
                      <a:pt x="409711" y="62822"/>
                      <a:pt x="417413" y="59757"/>
                    </a:cubicBezTo>
                    <a:cubicBezTo>
                      <a:pt x="425114" y="56693"/>
                      <a:pt x="434356" y="53628"/>
                      <a:pt x="443597" y="53628"/>
                    </a:cubicBezTo>
                    <a:cubicBezTo>
                      <a:pt x="460540" y="53628"/>
                      <a:pt x="472862" y="58225"/>
                      <a:pt x="482104" y="65886"/>
                    </a:cubicBezTo>
                    <a:cubicBezTo>
                      <a:pt x="491345" y="73547"/>
                      <a:pt x="494426" y="87338"/>
                      <a:pt x="494426" y="104192"/>
                    </a:cubicBezTo>
                    <a:lnTo>
                      <a:pt x="494426" y="194594"/>
                    </a:lnTo>
                    <a:lnTo>
                      <a:pt x="474402" y="194594"/>
                    </a:lnTo>
                    <a:close/>
                    <a:moveTo>
                      <a:pt x="628429" y="159353"/>
                    </a:moveTo>
                    <a:cubicBezTo>
                      <a:pt x="628429" y="171611"/>
                      <a:pt x="623808" y="182336"/>
                      <a:pt x="614567" y="188465"/>
                    </a:cubicBezTo>
                    <a:cubicBezTo>
                      <a:pt x="605325" y="194594"/>
                      <a:pt x="591463" y="199191"/>
                      <a:pt x="574520" y="199191"/>
                    </a:cubicBezTo>
                    <a:cubicBezTo>
                      <a:pt x="556037" y="199191"/>
                      <a:pt x="542174" y="196126"/>
                      <a:pt x="531392" y="189997"/>
                    </a:cubicBezTo>
                    <a:lnTo>
                      <a:pt x="531392" y="170078"/>
                    </a:lnTo>
                    <a:cubicBezTo>
                      <a:pt x="537553" y="173143"/>
                      <a:pt x="545255" y="176207"/>
                      <a:pt x="552956" y="177740"/>
                    </a:cubicBezTo>
                    <a:cubicBezTo>
                      <a:pt x="560657" y="179272"/>
                      <a:pt x="568359" y="180804"/>
                      <a:pt x="574520" y="180804"/>
                    </a:cubicBezTo>
                    <a:cubicBezTo>
                      <a:pt x="585302" y="180804"/>
                      <a:pt x="594543" y="179272"/>
                      <a:pt x="600704" y="176207"/>
                    </a:cubicBezTo>
                    <a:cubicBezTo>
                      <a:pt x="606866" y="173143"/>
                      <a:pt x="609946" y="167014"/>
                      <a:pt x="609946" y="160885"/>
                    </a:cubicBezTo>
                    <a:cubicBezTo>
                      <a:pt x="609946" y="154756"/>
                      <a:pt x="606866" y="150159"/>
                      <a:pt x="602245" y="147095"/>
                    </a:cubicBezTo>
                    <a:cubicBezTo>
                      <a:pt x="597624" y="144030"/>
                      <a:pt x="588382" y="139434"/>
                      <a:pt x="574520" y="133305"/>
                    </a:cubicBezTo>
                    <a:cubicBezTo>
                      <a:pt x="562198" y="128708"/>
                      <a:pt x="552956" y="124111"/>
                      <a:pt x="546795" y="121047"/>
                    </a:cubicBezTo>
                    <a:cubicBezTo>
                      <a:pt x="540634" y="117982"/>
                      <a:pt x="537553" y="113386"/>
                      <a:pt x="534473" y="108789"/>
                    </a:cubicBezTo>
                    <a:cubicBezTo>
                      <a:pt x="531392" y="104192"/>
                      <a:pt x="529852" y="98063"/>
                      <a:pt x="529852" y="91934"/>
                    </a:cubicBezTo>
                    <a:cubicBezTo>
                      <a:pt x="529852" y="81209"/>
                      <a:pt x="534473" y="72015"/>
                      <a:pt x="543715" y="65886"/>
                    </a:cubicBezTo>
                    <a:cubicBezTo>
                      <a:pt x="552956" y="59757"/>
                      <a:pt x="565278" y="56693"/>
                      <a:pt x="582221" y="56693"/>
                    </a:cubicBezTo>
                    <a:cubicBezTo>
                      <a:pt x="597624" y="56693"/>
                      <a:pt x="611486" y="59757"/>
                      <a:pt x="626889" y="65886"/>
                    </a:cubicBezTo>
                    <a:lnTo>
                      <a:pt x="619188" y="82741"/>
                    </a:lnTo>
                    <a:cubicBezTo>
                      <a:pt x="605325" y="76612"/>
                      <a:pt x="593003" y="73547"/>
                      <a:pt x="580681" y="73547"/>
                    </a:cubicBezTo>
                    <a:cubicBezTo>
                      <a:pt x="571439" y="73547"/>
                      <a:pt x="563738" y="75080"/>
                      <a:pt x="557577" y="78144"/>
                    </a:cubicBezTo>
                    <a:cubicBezTo>
                      <a:pt x="552956" y="81209"/>
                      <a:pt x="549876" y="85805"/>
                      <a:pt x="549876" y="90402"/>
                    </a:cubicBezTo>
                    <a:cubicBezTo>
                      <a:pt x="549876" y="93466"/>
                      <a:pt x="551416" y="96531"/>
                      <a:pt x="552956" y="99595"/>
                    </a:cubicBezTo>
                    <a:cubicBezTo>
                      <a:pt x="554496" y="102660"/>
                      <a:pt x="557577" y="104192"/>
                      <a:pt x="562198" y="107257"/>
                    </a:cubicBezTo>
                    <a:cubicBezTo>
                      <a:pt x="566819" y="110321"/>
                      <a:pt x="574520" y="113386"/>
                      <a:pt x="586842" y="117982"/>
                    </a:cubicBezTo>
                    <a:cubicBezTo>
                      <a:pt x="603785" y="124111"/>
                      <a:pt x="614567" y="130240"/>
                      <a:pt x="620728" y="136369"/>
                    </a:cubicBezTo>
                    <a:cubicBezTo>
                      <a:pt x="625349" y="142498"/>
                      <a:pt x="628429" y="150159"/>
                      <a:pt x="628429" y="159353"/>
                    </a:cubicBezTo>
                    <a:moveTo>
                      <a:pt x="719305" y="199191"/>
                    </a:moveTo>
                    <a:cubicBezTo>
                      <a:pt x="699282" y="199191"/>
                      <a:pt x="683879" y="193062"/>
                      <a:pt x="673097" y="180804"/>
                    </a:cubicBezTo>
                    <a:cubicBezTo>
                      <a:pt x="662315" y="168546"/>
                      <a:pt x="656154" y="151692"/>
                      <a:pt x="656154" y="128708"/>
                    </a:cubicBezTo>
                    <a:cubicBezTo>
                      <a:pt x="656154" y="105724"/>
                      <a:pt x="662315" y="87338"/>
                      <a:pt x="673097" y="75080"/>
                    </a:cubicBezTo>
                    <a:cubicBezTo>
                      <a:pt x="683879" y="62822"/>
                      <a:pt x="700822" y="56693"/>
                      <a:pt x="720845" y="56693"/>
                    </a:cubicBezTo>
                    <a:cubicBezTo>
                      <a:pt x="727006" y="56693"/>
                      <a:pt x="734708" y="56693"/>
                      <a:pt x="740869" y="58225"/>
                    </a:cubicBezTo>
                    <a:cubicBezTo>
                      <a:pt x="747030" y="59757"/>
                      <a:pt x="753191" y="61290"/>
                      <a:pt x="756271" y="62822"/>
                    </a:cubicBezTo>
                    <a:lnTo>
                      <a:pt x="750110" y="81209"/>
                    </a:lnTo>
                    <a:cubicBezTo>
                      <a:pt x="745490" y="79676"/>
                      <a:pt x="740869" y="78144"/>
                      <a:pt x="734708" y="76612"/>
                    </a:cubicBezTo>
                    <a:cubicBezTo>
                      <a:pt x="728547" y="75080"/>
                      <a:pt x="723926" y="75080"/>
                      <a:pt x="720845" y="75080"/>
                    </a:cubicBezTo>
                    <a:cubicBezTo>
                      <a:pt x="693120" y="75080"/>
                      <a:pt x="677718" y="93466"/>
                      <a:pt x="677718" y="128708"/>
                    </a:cubicBezTo>
                    <a:cubicBezTo>
                      <a:pt x="677718" y="145563"/>
                      <a:pt x="680798" y="159353"/>
                      <a:pt x="688500" y="168546"/>
                    </a:cubicBezTo>
                    <a:cubicBezTo>
                      <a:pt x="694661" y="177740"/>
                      <a:pt x="705443" y="182336"/>
                      <a:pt x="719305" y="182336"/>
                    </a:cubicBezTo>
                    <a:cubicBezTo>
                      <a:pt x="731627" y="182336"/>
                      <a:pt x="742409" y="179272"/>
                      <a:pt x="754731" y="174675"/>
                    </a:cubicBezTo>
                    <a:lnTo>
                      <a:pt x="754731" y="193062"/>
                    </a:lnTo>
                    <a:cubicBezTo>
                      <a:pt x="745490" y="197659"/>
                      <a:pt x="733167" y="199191"/>
                      <a:pt x="719305" y="199191"/>
                    </a:cubicBezTo>
                    <a:moveTo>
                      <a:pt x="882573" y="197659"/>
                    </a:moveTo>
                    <a:lnTo>
                      <a:pt x="882573" y="107257"/>
                    </a:lnTo>
                    <a:cubicBezTo>
                      <a:pt x="882573" y="96531"/>
                      <a:pt x="879493" y="87338"/>
                      <a:pt x="874872" y="81209"/>
                    </a:cubicBezTo>
                    <a:cubicBezTo>
                      <a:pt x="870251" y="75080"/>
                      <a:pt x="861010" y="73547"/>
                      <a:pt x="850228" y="73547"/>
                    </a:cubicBezTo>
                    <a:cubicBezTo>
                      <a:pt x="834825" y="73547"/>
                      <a:pt x="825583" y="78144"/>
                      <a:pt x="817882" y="85805"/>
                    </a:cubicBezTo>
                    <a:cubicBezTo>
                      <a:pt x="811721" y="93466"/>
                      <a:pt x="807100" y="107257"/>
                      <a:pt x="807100" y="124111"/>
                    </a:cubicBezTo>
                    <a:lnTo>
                      <a:pt x="807100" y="196126"/>
                    </a:lnTo>
                    <a:lnTo>
                      <a:pt x="785537" y="196126"/>
                    </a:lnTo>
                    <a:lnTo>
                      <a:pt x="785537" y="0"/>
                    </a:lnTo>
                    <a:lnTo>
                      <a:pt x="807100" y="0"/>
                    </a:lnTo>
                    <a:lnTo>
                      <a:pt x="807100" y="59757"/>
                    </a:lnTo>
                    <a:cubicBezTo>
                      <a:pt x="807100" y="67418"/>
                      <a:pt x="807100" y="73547"/>
                      <a:pt x="805560" y="78144"/>
                    </a:cubicBezTo>
                    <a:lnTo>
                      <a:pt x="807100" y="78144"/>
                    </a:lnTo>
                    <a:cubicBezTo>
                      <a:pt x="811721" y="72015"/>
                      <a:pt x="817882" y="65886"/>
                      <a:pt x="825583" y="62822"/>
                    </a:cubicBezTo>
                    <a:cubicBezTo>
                      <a:pt x="833285" y="59757"/>
                      <a:pt x="842527" y="56693"/>
                      <a:pt x="851768" y="56693"/>
                    </a:cubicBezTo>
                    <a:cubicBezTo>
                      <a:pt x="868711" y="56693"/>
                      <a:pt x="881033" y="61290"/>
                      <a:pt x="890275" y="68951"/>
                    </a:cubicBezTo>
                    <a:cubicBezTo>
                      <a:pt x="899516" y="76612"/>
                      <a:pt x="902597" y="90402"/>
                      <a:pt x="902597" y="107257"/>
                    </a:cubicBezTo>
                    <a:lnTo>
                      <a:pt x="902597" y="197659"/>
                    </a:lnTo>
                    <a:lnTo>
                      <a:pt x="882573" y="197659"/>
                    </a:lnTo>
                    <a:close/>
                    <a:moveTo>
                      <a:pt x="1036600" y="159353"/>
                    </a:moveTo>
                    <a:cubicBezTo>
                      <a:pt x="1036600" y="171611"/>
                      <a:pt x="1031979" y="182336"/>
                      <a:pt x="1022738" y="188465"/>
                    </a:cubicBezTo>
                    <a:cubicBezTo>
                      <a:pt x="1013496" y="196126"/>
                      <a:pt x="999634" y="199191"/>
                      <a:pt x="982691" y="199191"/>
                    </a:cubicBezTo>
                    <a:cubicBezTo>
                      <a:pt x="964208" y="199191"/>
                      <a:pt x="950345" y="196126"/>
                      <a:pt x="939563" y="189997"/>
                    </a:cubicBezTo>
                    <a:lnTo>
                      <a:pt x="939563" y="170078"/>
                    </a:lnTo>
                    <a:cubicBezTo>
                      <a:pt x="945724" y="173143"/>
                      <a:pt x="953426" y="176207"/>
                      <a:pt x="961127" y="177740"/>
                    </a:cubicBezTo>
                    <a:cubicBezTo>
                      <a:pt x="968828" y="179272"/>
                      <a:pt x="976530" y="180804"/>
                      <a:pt x="982691" y="180804"/>
                    </a:cubicBezTo>
                    <a:cubicBezTo>
                      <a:pt x="993473" y="180804"/>
                      <a:pt x="1002714" y="179272"/>
                      <a:pt x="1008875" y="176207"/>
                    </a:cubicBezTo>
                    <a:cubicBezTo>
                      <a:pt x="1015036" y="173143"/>
                      <a:pt x="1018117" y="167014"/>
                      <a:pt x="1018117" y="160885"/>
                    </a:cubicBezTo>
                    <a:cubicBezTo>
                      <a:pt x="1018117" y="154756"/>
                      <a:pt x="1015036" y="150159"/>
                      <a:pt x="1010416" y="147095"/>
                    </a:cubicBezTo>
                    <a:cubicBezTo>
                      <a:pt x="1005795" y="144030"/>
                      <a:pt x="996553" y="139434"/>
                      <a:pt x="982691" y="133305"/>
                    </a:cubicBezTo>
                    <a:cubicBezTo>
                      <a:pt x="970369" y="128708"/>
                      <a:pt x="961127" y="124111"/>
                      <a:pt x="954966" y="121047"/>
                    </a:cubicBezTo>
                    <a:cubicBezTo>
                      <a:pt x="948805" y="117982"/>
                      <a:pt x="945724" y="113386"/>
                      <a:pt x="942644" y="108789"/>
                    </a:cubicBezTo>
                    <a:cubicBezTo>
                      <a:pt x="939563" y="104192"/>
                      <a:pt x="938023" y="98063"/>
                      <a:pt x="938023" y="91934"/>
                    </a:cubicBezTo>
                    <a:cubicBezTo>
                      <a:pt x="938023" y="81209"/>
                      <a:pt x="942644" y="72015"/>
                      <a:pt x="951885" y="65886"/>
                    </a:cubicBezTo>
                    <a:cubicBezTo>
                      <a:pt x="961127" y="59757"/>
                      <a:pt x="973449" y="56693"/>
                      <a:pt x="990392" y="56693"/>
                    </a:cubicBezTo>
                    <a:cubicBezTo>
                      <a:pt x="1005795" y="56693"/>
                      <a:pt x="1019657" y="59757"/>
                      <a:pt x="1035060" y="65886"/>
                    </a:cubicBezTo>
                    <a:lnTo>
                      <a:pt x="1027359" y="82741"/>
                    </a:lnTo>
                    <a:cubicBezTo>
                      <a:pt x="1013496" y="76612"/>
                      <a:pt x="1001174" y="73547"/>
                      <a:pt x="988852" y="73547"/>
                    </a:cubicBezTo>
                    <a:cubicBezTo>
                      <a:pt x="978070" y="73547"/>
                      <a:pt x="971909" y="75080"/>
                      <a:pt x="965748" y="78144"/>
                    </a:cubicBezTo>
                    <a:cubicBezTo>
                      <a:pt x="961127" y="81209"/>
                      <a:pt x="958047" y="85805"/>
                      <a:pt x="958047" y="90402"/>
                    </a:cubicBezTo>
                    <a:cubicBezTo>
                      <a:pt x="958047" y="93466"/>
                      <a:pt x="959587" y="96531"/>
                      <a:pt x="961127" y="99595"/>
                    </a:cubicBezTo>
                    <a:cubicBezTo>
                      <a:pt x="962667" y="102660"/>
                      <a:pt x="965748" y="104192"/>
                      <a:pt x="970369" y="107257"/>
                    </a:cubicBezTo>
                    <a:cubicBezTo>
                      <a:pt x="974989" y="110321"/>
                      <a:pt x="982691" y="113386"/>
                      <a:pt x="995013" y="117982"/>
                    </a:cubicBezTo>
                    <a:cubicBezTo>
                      <a:pt x="1011956" y="124111"/>
                      <a:pt x="1022738" y="130240"/>
                      <a:pt x="1028899" y="136369"/>
                    </a:cubicBezTo>
                    <a:cubicBezTo>
                      <a:pt x="1033520" y="142498"/>
                      <a:pt x="1036600" y="150159"/>
                      <a:pt x="1036600" y="159353"/>
                    </a:cubicBezTo>
                    <a:moveTo>
                      <a:pt x="1130557" y="199191"/>
                    </a:moveTo>
                    <a:cubicBezTo>
                      <a:pt x="1110533" y="199191"/>
                      <a:pt x="1093590" y="193062"/>
                      <a:pt x="1081268" y="180804"/>
                    </a:cubicBezTo>
                    <a:cubicBezTo>
                      <a:pt x="1068946" y="168546"/>
                      <a:pt x="1062785" y="151692"/>
                      <a:pt x="1062785" y="128708"/>
                    </a:cubicBezTo>
                    <a:cubicBezTo>
                      <a:pt x="1062785" y="105724"/>
                      <a:pt x="1068946" y="88870"/>
                      <a:pt x="1079728" y="75080"/>
                    </a:cubicBezTo>
                    <a:cubicBezTo>
                      <a:pt x="1090510" y="61290"/>
                      <a:pt x="1105912" y="55161"/>
                      <a:pt x="1124395" y="55161"/>
                    </a:cubicBezTo>
                    <a:cubicBezTo>
                      <a:pt x="1141338" y="55161"/>
                      <a:pt x="1155201" y="61290"/>
                      <a:pt x="1165983" y="72015"/>
                    </a:cubicBezTo>
                    <a:cubicBezTo>
                      <a:pt x="1176765" y="82741"/>
                      <a:pt x="1181385" y="98063"/>
                      <a:pt x="1181385" y="117982"/>
                    </a:cubicBezTo>
                    <a:lnTo>
                      <a:pt x="1181385" y="131772"/>
                    </a:lnTo>
                    <a:lnTo>
                      <a:pt x="1085889" y="131772"/>
                    </a:lnTo>
                    <a:cubicBezTo>
                      <a:pt x="1085889" y="148627"/>
                      <a:pt x="1090510" y="160885"/>
                      <a:pt x="1098211" y="168546"/>
                    </a:cubicBezTo>
                    <a:cubicBezTo>
                      <a:pt x="1105912" y="177740"/>
                      <a:pt x="1116694" y="180804"/>
                      <a:pt x="1132097" y="180804"/>
                    </a:cubicBezTo>
                    <a:cubicBezTo>
                      <a:pt x="1147499" y="180804"/>
                      <a:pt x="1161362" y="177740"/>
                      <a:pt x="1176765" y="171611"/>
                    </a:cubicBezTo>
                    <a:lnTo>
                      <a:pt x="1176765" y="189997"/>
                    </a:lnTo>
                    <a:cubicBezTo>
                      <a:pt x="1169063" y="193062"/>
                      <a:pt x="1162902" y="196126"/>
                      <a:pt x="1155201" y="197659"/>
                    </a:cubicBezTo>
                    <a:cubicBezTo>
                      <a:pt x="1147499" y="199191"/>
                      <a:pt x="1139798" y="199191"/>
                      <a:pt x="1130557" y="199191"/>
                    </a:cubicBezTo>
                    <a:moveTo>
                      <a:pt x="1124395" y="73547"/>
                    </a:moveTo>
                    <a:cubicBezTo>
                      <a:pt x="1113614" y="73547"/>
                      <a:pt x="1104372" y="76612"/>
                      <a:pt x="1098211" y="84273"/>
                    </a:cubicBezTo>
                    <a:cubicBezTo>
                      <a:pt x="1092050" y="91934"/>
                      <a:pt x="1087429" y="101128"/>
                      <a:pt x="1085889" y="114918"/>
                    </a:cubicBezTo>
                    <a:lnTo>
                      <a:pt x="1158281" y="114918"/>
                    </a:lnTo>
                    <a:cubicBezTo>
                      <a:pt x="1158281" y="101128"/>
                      <a:pt x="1155201" y="91934"/>
                      <a:pt x="1149040" y="84273"/>
                    </a:cubicBezTo>
                    <a:cubicBezTo>
                      <a:pt x="1144419" y="76612"/>
                      <a:pt x="1135177" y="73547"/>
                      <a:pt x="1124395" y="73547"/>
                    </a:cubicBezTo>
                    <a:moveTo>
                      <a:pt x="1215271" y="21451"/>
                    </a:moveTo>
                    <a:cubicBezTo>
                      <a:pt x="1215271" y="16855"/>
                      <a:pt x="1216812" y="13790"/>
                      <a:pt x="1218352" y="10726"/>
                    </a:cubicBezTo>
                    <a:cubicBezTo>
                      <a:pt x="1219892" y="7661"/>
                      <a:pt x="1222973" y="7661"/>
                      <a:pt x="1227593" y="7661"/>
                    </a:cubicBezTo>
                    <a:cubicBezTo>
                      <a:pt x="1230674" y="7661"/>
                      <a:pt x="1233754" y="9193"/>
                      <a:pt x="1236835" y="10726"/>
                    </a:cubicBezTo>
                    <a:cubicBezTo>
                      <a:pt x="1239916" y="12258"/>
                      <a:pt x="1239916" y="16855"/>
                      <a:pt x="1239916" y="21451"/>
                    </a:cubicBezTo>
                    <a:cubicBezTo>
                      <a:pt x="1239916" y="26048"/>
                      <a:pt x="1238375" y="29112"/>
                      <a:pt x="1236835" y="32177"/>
                    </a:cubicBezTo>
                    <a:cubicBezTo>
                      <a:pt x="1233754" y="35241"/>
                      <a:pt x="1232214" y="35241"/>
                      <a:pt x="1227593" y="35241"/>
                    </a:cubicBezTo>
                    <a:cubicBezTo>
                      <a:pt x="1224513" y="35241"/>
                      <a:pt x="1221432" y="33709"/>
                      <a:pt x="1218352" y="32177"/>
                    </a:cubicBezTo>
                    <a:cubicBezTo>
                      <a:pt x="1216812" y="29112"/>
                      <a:pt x="1215271" y="26048"/>
                      <a:pt x="1215271" y="21451"/>
                    </a:cubicBezTo>
                    <a:moveTo>
                      <a:pt x="1238375" y="197659"/>
                    </a:moveTo>
                    <a:lnTo>
                      <a:pt x="1216812" y="197659"/>
                    </a:lnTo>
                    <a:lnTo>
                      <a:pt x="1216812" y="58225"/>
                    </a:lnTo>
                    <a:lnTo>
                      <a:pt x="1238375" y="58225"/>
                    </a:lnTo>
                    <a:lnTo>
                      <a:pt x="1238375" y="197659"/>
                    </a:lnTo>
                    <a:close/>
                    <a:moveTo>
                      <a:pt x="1378540" y="197659"/>
                    </a:moveTo>
                    <a:lnTo>
                      <a:pt x="1378540" y="107257"/>
                    </a:lnTo>
                    <a:cubicBezTo>
                      <a:pt x="1378540" y="96531"/>
                      <a:pt x="1375459" y="87338"/>
                      <a:pt x="1370838" y="81209"/>
                    </a:cubicBezTo>
                    <a:cubicBezTo>
                      <a:pt x="1366218" y="75080"/>
                      <a:pt x="1356976" y="73547"/>
                      <a:pt x="1346194" y="73547"/>
                    </a:cubicBezTo>
                    <a:cubicBezTo>
                      <a:pt x="1332332" y="73547"/>
                      <a:pt x="1321550" y="78144"/>
                      <a:pt x="1313848" y="85805"/>
                    </a:cubicBezTo>
                    <a:cubicBezTo>
                      <a:pt x="1307687" y="93466"/>
                      <a:pt x="1303066" y="107257"/>
                      <a:pt x="1303066" y="124111"/>
                    </a:cubicBezTo>
                    <a:lnTo>
                      <a:pt x="1303066" y="196126"/>
                    </a:lnTo>
                    <a:lnTo>
                      <a:pt x="1281503" y="196126"/>
                    </a:lnTo>
                    <a:lnTo>
                      <a:pt x="1281503" y="56693"/>
                    </a:lnTo>
                    <a:lnTo>
                      <a:pt x="1298446" y="56693"/>
                    </a:lnTo>
                    <a:lnTo>
                      <a:pt x="1301526" y="75080"/>
                    </a:lnTo>
                    <a:lnTo>
                      <a:pt x="1303066" y="75080"/>
                    </a:lnTo>
                    <a:cubicBezTo>
                      <a:pt x="1307687" y="68951"/>
                      <a:pt x="1313848" y="62822"/>
                      <a:pt x="1321550" y="59757"/>
                    </a:cubicBezTo>
                    <a:cubicBezTo>
                      <a:pt x="1329251" y="56693"/>
                      <a:pt x="1338493" y="53628"/>
                      <a:pt x="1347734" y="53628"/>
                    </a:cubicBezTo>
                    <a:cubicBezTo>
                      <a:pt x="1364677" y="53628"/>
                      <a:pt x="1376999" y="58225"/>
                      <a:pt x="1386241" y="65886"/>
                    </a:cubicBezTo>
                    <a:cubicBezTo>
                      <a:pt x="1395483" y="73547"/>
                      <a:pt x="1398563" y="87338"/>
                      <a:pt x="1398563" y="104192"/>
                    </a:cubicBezTo>
                    <a:lnTo>
                      <a:pt x="1398563" y="194594"/>
                    </a:lnTo>
                    <a:lnTo>
                      <a:pt x="1378540" y="194594"/>
                    </a:lnTo>
                    <a:close/>
                    <a:moveTo>
                      <a:pt x="536013" y="450478"/>
                    </a:moveTo>
                    <a:cubicBezTo>
                      <a:pt x="536013" y="464268"/>
                      <a:pt x="531392" y="476526"/>
                      <a:pt x="520611" y="484187"/>
                    </a:cubicBezTo>
                    <a:cubicBezTo>
                      <a:pt x="509829" y="491848"/>
                      <a:pt x="495966" y="494913"/>
                      <a:pt x="474402" y="494913"/>
                    </a:cubicBezTo>
                    <a:cubicBezTo>
                      <a:pt x="463621" y="494913"/>
                      <a:pt x="455919" y="494913"/>
                      <a:pt x="448218" y="493380"/>
                    </a:cubicBezTo>
                    <a:cubicBezTo>
                      <a:pt x="440517" y="491848"/>
                      <a:pt x="434356" y="490316"/>
                      <a:pt x="428194" y="487252"/>
                    </a:cubicBezTo>
                    <a:lnTo>
                      <a:pt x="428194" y="455075"/>
                    </a:lnTo>
                    <a:cubicBezTo>
                      <a:pt x="435896" y="458139"/>
                      <a:pt x="443597" y="461204"/>
                      <a:pt x="452839" y="464268"/>
                    </a:cubicBezTo>
                    <a:cubicBezTo>
                      <a:pt x="462080" y="465800"/>
                      <a:pt x="469782" y="467332"/>
                      <a:pt x="475943" y="467332"/>
                    </a:cubicBezTo>
                    <a:cubicBezTo>
                      <a:pt x="489805" y="467332"/>
                      <a:pt x="497507" y="462736"/>
                      <a:pt x="497507" y="455075"/>
                    </a:cubicBezTo>
                    <a:cubicBezTo>
                      <a:pt x="497507" y="452010"/>
                      <a:pt x="495966" y="448946"/>
                      <a:pt x="494426" y="447413"/>
                    </a:cubicBezTo>
                    <a:cubicBezTo>
                      <a:pt x="492886" y="445881"/>
                      <a:pt x="489805" y="442817"/>
                      <a:pt x="485184" y="441284"/>
                    </a:cubicBezTo>
                    <a:cubicBezTo>
                      <a:pt x="480564" y="438220"/>
                      <a:pt x="474402" y="436688"/>
                      <a:pt x="466701" y="433623"/>
                    </a:cubicBezTo>
                    <a:cubicBezTo>
                      <a:pt x="455919" y="429027"/>
                      <a:pt x="448218" y="424430"/>
                      <a:pt x="442057" y="421365"/>
                    </a:cubicBezTo>
                    <a:cubicBezTo>
                      <a:pt x="437436" y="416769"/>
                      <a:pt x="432815" y="413704"/>
                      <a:pt x="431275" y="407575"/>
                    </a:cubicBezTo>
                    <a:cubicBezTo>
                      <a:pt x="428194" y="402978"/>
                      <a:pt x="428194" y="396850"/>
                      <a:pt x="428194" y="389188"/>
                    </a:cubicBezTo>
                    <a:cubicBezTo>
                      <a:pt x="428194" y="376930"/>
                      <a:pt x="432815" y="366205"/>
                      <a:pt x="443597" y="360076"/>
                    </a:cubicBezTo>
                    <a:cubicBezTo>
                      <a:pt x="452839" y="353947"/>
                      <a:pt x="466701" y="349350"/>
                      <a:pt x="485184" y="349350"/>
                    </a:cubicBezTo>
                    <a:cubicBezTo>
                      <a:pt x="502127" y="349350"/>
                      <a:pt x="519070" y="352415"/>
                      <a:pt x="534473" y="360076"/>
                    </a:cubicBezTo>
                    <a:lnTo>
                      <a:pt x="522151" y="387656"/>
                    </a:lnTo>
                    <a:cubicBezTo>
                      <a:pt x="514449" y="384592"/>
                      <a:pt x="508288" y="381527"/>
                      <a:pt x="502127" y="379995"/>
                    </a:cubicBezTo>
                    <a:cubicBezTo>
                      <a:pt x="495966" y="378463"/>
                      <a:pt x="489805" y="376930"/>
                      <a:pt x="483644" y="376930"/>
                    </a:cubicBezTo>
                    <a:cubicBezTo>
                      <a:pt x="472862" y="376930"/>
                      <a:pt x="466701" y="379995"/>
                      <a:pt x="466701" y="386124"/>
                    </a:cubicBezTo>
                    <a:cubicBezTo>
                      <a:pt x="466701" y="389188"/>
                      <a:pt x="468241" y="392253"/>
                      <a:pt x="472862" y="395317"/>
                    </a:cubicBezTo>
                    <a:cubicBezTo>
                      <a:pt x="475943" y="398382"/>
                      <a:pt x="485184" y="401446"/>
                      <a:pt x="497507" y="406043"/>
                    </a:cubicBezTo>
                    <a:cubicBezTo>
                      <a:pt x="508288" y="410640"/>
                      <a:pt x="515990" y="415236"/>
                      <a:pt x="522151" y="418301"/>
                    </a:cubicBezTo>
                    <a:cubicBezTo>
                      <a:pt x="526772" y="422898"/>
                      <a:pt x="531392" y="425962"/>
                      <a:pt x="532933" y="432091"/>
                    </a:cubicBezTo>
                    <a:cubicBezTo>
                      <a:pt x="534473" y="438220"/>
                      <a:pt x="536013" y="444349"/>
                      <a:pt x="536013" y="450478"/>
                    </a:cubicBezTo>
                    <a:moveTo>
                      <a:pt x="625349" y="464268"/>
                    </a:moveTo>
                    <a:cubicBezTo>
                      <a:pt x="631510" y="464268"/>
                      <a:pt x="640751" y="462736"/>
                      <a:pt x="649993" y="459671"/>
                    </a:cubicBezTo>
                    <a:lnTo>
                      <a:pt x="649993" y="488784"/>
                    </a:lnTo>
                    <a:cubicBezTo>
                      <a:pt x="640751" y="493380"/>
                      <a:pt x="628429" y="494913"/>
                      <a:pt x="614567" y="494913"/>
                    </a:cubicBezTo>
                    <a:cubicBezTo>
                      <a:pt x="599164" y="494913"/>
                      <a:pt x="588382" y="490316"/>
                      <a:pt x="580681" y="482655"/>
                    </a:cubicBezTo>
                    <a:cubicBezTo>
                      <a:pt x="572980" y="474994"/>
                      <a:pt x="569899" y="462736"/>
                      <a:pt x="569899" y="447413"/>
                    </a:cubicBezTo>
                    <a:lnTo>
                      <a:pt x="569899" y="378463"/>
                    </a:lnTo>
                    <a:lnTo>
                      <a:pt x="551416" y="378463"/>
                    </a:lnTo>
                    <a:lnTo>
                      <a:pt x="551416" y="361608"/>
                    </a:lnTo>
                    <a:lnTo>
                      <a:pt x="572980" y="349350"/>
                    </a:lnTo>
                    <a:lnTo>
                      <a:pt x="583761" y="320238"/>
                    </a:lnTo>
                    <a:lnTo>
                      <a:pt x="608406" y="320238"/>
                    </a:lnTo>
                    <a:lnTo>
                      <a:pt x="608406" y="350882"/>
                    </a:lnTo>
                    <a:lnTo>
                      <a:pt x="648453" y="350882"/>
                    </a:lnTo>
                    <a:lnTo>
                      <a:pt x="648453" y="379995"/>
                    </a:lnTo>
                    <a:lnTo>
                      <a:pt x="608406" y="379995"/>
                    </a:lnTo>
                    <a:lnTo>
                      <a:pt x="608406" y="448946"/>
                    </a:lnTo>
                    <a:cubicBezTo>
                      <a:pt x="608406" y="455075"/>
                      <a:pt x="609946" y="458139"/>
                      <a:pt x="613027" y="461204"/>
                    </a:cubicBezTo>
                    <a:cubicBezTo>
                      <a:pt x="616107" y="462736"/>
                      <a:pt x="620728" y="464268"/>
                      <a:pt x="625349" y="464268"/>
                    </a:cubicBezTo>
                    <a:moveTo>
                      <a:pt x="770134" y="493380"/>
                    </a:moveTo>
                    <a:lnTo>
                      <a:pt x="762433" y="473461"/>
                    </a:lnTo>
                    <a:lnTo>
                      <a:pt x="760892" y="473461"/>
                    </a:lnTo>
                    <a:cubicBezTo>
                      <a:pt x="754731" y="481123"/>
                      <a:pt x="747030" y="487252"/>
                      <a:pt x="740869" y="490316"/>
                    </a:cubicBezTo>
                    <a:cubicBezTo>
                      <a:pt x="734708" y="493380"/>
                      <a:pt x="725466" y="494913"/>
                      <a:pt x="713144" y="494913"/>
                    </a:cubicBezTo>
                    <a:cubicBezTo>
                      <a:pt x="699282" y="494913"/>
                      <a:pt x="688500" y="490316"/>
                      <a:pt x="680798" y="482655"/>
                    </a:cubicBezTo>
                    <a:cubicBezTo>
                      <a:pt x="673097" y="474994"/>
                      <a:pt x="668476" y="464268"/>
                      <a:pt x="668476" y="448946"/>
                    </a:cubicBezTo>
                    <a:cubicBezTo>
                      <a:pt x="668476" y="433623"/>
                      <a:pt x="673097" y="422898"/>
                      <a:pt x="683879" y="415236"/>
                    </a:cubicBezTo>
                    <a:cubicBezTo>
                      <a:pt x="694661" y="407575"/>
                      <a:pt x="710063" y="404511"/>
                      <a:pt x="731627" y="402978"/>
                    </a:cubicBezTo>
                    <a:lnTo>
                      <a:pt x="756271" y="402978"/>
                    </a:lnTo>
                    <a:lnTo>
                      <a:pt x="756271" y="396850"/>
                    </a:lnTo>
                    <a:cubicBezTo>
                      <a:pt x="756271" y="383059"/>
                      <a:pt x="748570" y="375398"/>
                      <a:pt x="734708" y="375398"/>
                    </a:cubicBezTo>
                    <a:cubicBezTo>
                      <a:pt x="723926" y="375398"/>
                      <a:pt x="710063" y="378463"/>
                      <a:pt x="694661" y="386124"/>
                    </a:cubicBezTo>
                    <a:lnTo>
                      <a:pt x="682339" y="360076"/>
                    </a:lnTo>
                    <a:cubicBezTo>
                      <a:pt x="699282" y="350882"/>
                      <a:pt x="716224" y="347818"/>
                      <a:pt x="736248" y="347818"/>
                    </a:cubicBezTo>
                    <a:cubicBezTo>
                      <a:pt x="754731" y="347818"/>
                      <a:pt x="770134" y="352415"/>
                      <a:pt x="779375" y="360076"/>
                    </a:cubicBezTo>
                    <a:cubicBezTo>
                      <a:pt x="790157" y="367737"/>
                      <a:pt x="794778" y="381527"/>
                      <a:pt x="794778" y="398382"/>
                    </a:cubicBezTo>
                    <a:lnTo>
                      <a:pt x="794778" y="493380"/>
                    </a:lnTo>
                    <a:lnTo>
                      <a:pt x="770134" y="493380"/>
                    </a:lnTo>
                    <a:close/>
                    <a:moveTo>
                      <a:pt x="694661" y="314109"/>
                    </a:moveTo>
                    <a:cubicBezTo>
                      <a:pt x="694661" y="307980"/>
                      <a:pt x="696201" y="304915"/>
                      <a:pt x="699282" y="301851"/>
                    </a:cubicBezTo>
                    <a:cubicBezTo>
                      <a:pt x="702362" y="298786"/>
                      <a:pt x="706983" y="297254"/>
                      <a:pt x="711604" y="297254"/>
                    </a:cubicBezTo>
                    <a:cubicBezTo>
                      <a:pt x="717765" y="297254"/>
                      <a:pt x="720845" y="298786"/>
                      <a:pt x="725466" y="301851"/>
                    </a:cubicBezTo>
                    <a:cubicBezTo>
                      <a:pt x="728547" y="304915"/>
                      <a:pt x="730087" y="309512"/>
                      <a:pt x="730087" y="314109"/>
                    </a:cubicBezTo>
                    <a:cubicBezTo>
                      <a:pt x="730087" y="318705"/>
                      <a:pt x="728547" y="323302"/>
                      <a:pt x="725466" y="326367"/>
                    </a:cubicBezTo>
                    <a:cubicBezTo>
                      <a:pt x="722386" y="329431"/>
                      <a:pt x="717765" y="330963"/>
                      <a:pt x="711604" y="330963"/>
                    </a:cubicBezTo>
                    <a:cubicBezTo>
                      <a:pt x="705443" y="330963"/>
                      <a:pt x="702362" y="329431"/>
                      <a:pt x="699282" y="326367"/>
                    </a:cubicBezTo>
                    <a:cubicBezTo>
                      <a:pt x="696201" y="324834"/>
                      <a:pt x="694661" y="320238"/>
                      <a:pt x="694661" y="314109"/>
                    </a:cubicBezTo>
                    <a:moveTo>
                      <a:pt x="757812" y="427494"/>
                    </a:moveTo>
                    <a:lnTo>
                      <a:pt x="742409" y="427494"/>
                    </a:lnTo>
                    <a:cubicBezTo>
                      <a:pt x="731627" y="427494"/>
                      <a:pt x="722386" y="430559"/>
                      <a:pt x="717765" y="433623"/>
                    </a:cubicBezTo>
                    <a:cubicBezTo>
                      <a:pt x="711604" y="436688"/>
                      <a:pt x="710063" y="442817"/>
                      <a:pt x="710063" y="450478"/>
                    </a:cubicBezTo>
                    <a:cubicBezTo>
                      <a:pt x="710063" y="461204"/>
                      <a:pt x="716224" y="467332"/>
                      <a:pt x="728547" y="467332"/>
                    </a:cubicBezTo>
                    <a:cubicBezTo>
                      <a:pt x="737788" y="467332"/>
                      <a:pt x="745490" y="464268"/>
                      <a:pt x="750110" y="459671"/>
                    </a:cubicBezTo>
                    <a:cubicBezTo>
                      <a:pt x="754731" y="455075"/>
                      <a:pt x="757812" y="447413"/>
                      <a:pt x="757812" y="439752"/>
                    </a:cubicBezTo>
                    <a:lnTo>
                      <a:pt x="757812" y="427494"/>
                    </a:lnTo>
                    <a:close/>
                    <a:moveTo>
                      <a:pt x="747030" y="314109"/>
                    </a:moveTo>
                    <a:cubicBezTo>
                      <a:pt x="747030" y="307980"/>
                      <a:pt x="748570" y="303383"/>
                      <a:pt x="751651" y="301851"/>
                    </a:cubicBezTo>
                    <a:cubicBezTo>
                      <a:pt x="754731" y="300319"/>
                      <a:pt x="759352" y="297254"/>
                      <a:pt x="763973" y="297254"/>
                    </a:cubicBezTo>
                    <a:cubicBezTo>
                      <a:pt x="770134" y="297254"/>
                      <a:pt x="773214" y="298786"/>
                      <a:pt x="777835" y="301851"/>
                    </a:cubicBezTo>
                    <a:cubicBezTo>
                      <a:pt x="780916" y="304915"/>
                      <a:pt x="782456" y="309512"/>
                      <a:pt x="782456" y="314109"/>
                    </a:cubicBezTo>
                    <a:cubicBezTo>
                      <a:pt x="782456" y="318705"/>
                      <a:pt x="780916" y="323302"/>
                      <a:pt x="777835" y="326367"/>
                    </a:cubicBezTo>
                    <a:cubicBezTo>
                      <a:pt x="774755" y="329431"/>
                      <a:pt x="770134" y="330963"/>
                      <a:pt x="765513" y="330963"/>
                    </a:cubicBezTo>
                    <a:cubicBezTo>
                      <a:pt x="760892" y="330963"/>
                      <a:pt x="756271" y="329431"/>
                      <a:pt x="753191" y="326367"/>
                    </a:cubicBezTo>
                    <a:cubicBezTo>
                      <a:pt x="750110" y="323302"/>
                      <a:pt x="747030" y="320238"/>
                      <a:pt x="747030" y="314109"/>
                    </a:cubicBezTo>
                    <a:moveTo>
                      <a:pt x="916459" y="347818"/>
                    </a:moveTo>
                    <a:cubicBezTo>
                      <a:pt x="921080" y="347818"/>
                      <a:pt x="925701" y="347818"/>
                      <a:pt x="930322" y="349350"/>
                    </a:cubicBezTo>
                    <a:lnTo>
                      <a:pt x="927241" y="386124"/>
                    </a:lnTo>
                    <a:cubicBezTo>
                      <a:pt x="924161" y="384592"/>
                      <a:pt x="919540" y="384592"/>
                      <a:pt x="916459" y="384592"/>
                    </a:cubicBezTo>
                    <a:cubicBezTo>
                      <a:pt x="904137" y="384592"/>
                      <a:pt x="894896" y="387656"/>
                      <a:pt x="887194" y="393785"/>
                    </a:cubicBezTo>
                    <a:cubicBezTo>
                      <a:pt x="881033" y="399914"/>
                      <a:pt x="876412" y="409107"/>
                      <a:pt x="876412" y="419833"/>
                    </a:cubicBezTo>
                    <a:lnTo>
                      <a:pt x="876412" y="491848"/>
                    </a:lnTo>
                    <a:lnTo>
                      <a:pt x="837906" y="491848"/>
                    </a:lnTo>
                    <a:lnTo>
                      <a:pt x="837906" y="350882"/>
                    </a:lnTo>
                    <a:lnTo>
                      <a:pt x="867171" y="350882"/>
                    </a:lnTo>
                    <a:lnTo>
                      <a:pt x="873332" y="375398"/>
                    </a:lnTo>
                    <a:lnTo>
                      <a:pt x="874872" y="375398"/>
                    </a:lnTo>
                    <a:cubicBezTo>
                      <a:pt x="879493" y="367737"/>
                      <a:pt x="885654" y="361608"/>
                      <a:pt x="893355" y="355479"/>
                    </a:cubicBezTo>
                    <a:cubicBezTo>
                      <a:pt x="899516" y="350882"/>
                      <a:pt x="907218" y="347818"/>
                      <a:pt x="916459" y="347818"/>
                    </a:cubicBezTo>
                    <a:moveTo>
                      <a:pt x="991932" y="415236"/>
                    </a:moveTo>
                    <a:lnTo>
                      <a:pt x="1008875" y="393785"/>
                    </a:lnTo>
                    <a:lnTo>
                      <a:pt x="1048922" y="350882"/>
                    </a:lnTo>
                    <a:lnTo>
                      <a:pt x="1092050" y="350882"/>
                    </a:lnTo>
                    <a:lnTo>
                      <a:pt x="1035060" y="412172"/>
                    </a:lnTo>
                    <a:lnTo>
                      <a:pt x="1095130" y="491848"/>
                    </a:lnTo>
                    <a:lnTo>
                      <a:pt x="1050463" y="491848"/>
                    </a:lnTo>
                    <a:lnTo>
                      <a:pt x="1008875" y="435156"/>
                    </a:lnTo>
                    <a:lnTo>
                      <a:pt x="991932" y="448946"/>
                    </a:lnTo>
                    <a:lnTo>
                      <a:pt x="991932" y="493380"/>
                    </a:lnTo>
                    <a:lnTo>
                      <a:pt x="953426" y="493380"/>
                    </a:lnTo>
                    <a:lnTo>
                      <a:pt x="953426" y="295722"/>
                    </a:lnTo>
                    <a:lnTo>
                      <a:pt x="991932" y="295722"/>
                    </a:lnTo>
                    <a:lnTo>
                      <a:pt x="991932" y="383059"/>
                    </a:lnTo>
                    <a:lnTo>
                      <a:pt x="991932" y="415236"/>
                    </a:lnTo>
                    <a:lnTo>
                      <a:pt x="991932" y="415236"/>
                    </a:lnTo>
                    <a:close/>
                    <a:moveTo>
                      <a:pt x="1181385" y="494913"/>
                    </a:moveTo>
                    <a:cubicBezTo>
                      <a:pt x="1158281" y="494913"/>
                      <a:pt x="1141338" y="488784"/>
                      <a:pt x="1127476" y="476526"/>
                    </a:cubicBezTo>
                    <a:cubicBezTo>
                      <a:pt x="1115154" y="464268"/>
                      <a:pt x="1107453" y="445881"/>
                      <a:pt x="1107453" y="422898"/>
                    </a:cubicBezTo>
                    <a:cubicBezTo>
                      <a:pt x="1107453" y="399914"/>
                      <a:pt x="1113614" y="381527"/>
                      <a:pt x="1125936" y="367737"/>
                    </a:cubicBezTo>
                    <a:cubicBezTo>
                      <a:pt x="1138258" y="355479"/>
                      <a:pt x="1153661" y="347818"/>
                      <a:pt x="1175224" y="347818"/>
                    </a:cubicBezTo>
                    <a:cubicBezTo>
                      <a:pt x="1195248" y="347818"/>
                      <a:pt x="1210650" y="353947"/>
                      <a:pt x="1221432" y="364672"/>
                    </a:cubicBezTo>
                    <a:cubicBezTo>
                      <a:pt x="1232214" y="375398"/>
                      <a:pt x="1238375" y="392253"/>
                      <a:pt x="1238375" y="412172"/>
                    </a:cubicBezTo>
                    <a:lnTo>
                      <a:pt x="1238375" y="430559"/>
                    </a:lnTo>
                    <a:lnTo>
                      <a:pt x="1145959" y="430559"/>
                    </a:lnTo>
                    <a:cubicBezTo>
                      <a:pt x="1145959" y="441284"/>
                      <a:pt x="1149040" y="450478"/>
                      <a:pt x="1155201" y="456607"/>
                    </a:cubicBezTo>
                    <a:cubicBezTo>
                      <a:pt x="1161362" y="462736"/>
                      <a:pt x="1170603" y="465800"/>
                      <a:pt x="1181385" y="465800"/>
                    </a:cubicBezTo>
                    <a:cubicBezTo>
                      <a:pt x="1190627" y="465800"/>
                      <a:pt x="1198328" y="464268"/>
                      <a:pt x="1206030" y="462736"/>
                    </a:cubicBezTo>
                    <a:cubicBezTo>
                      <a:pt x="1213731" y="461204"/>
                      <a:pt x="1221432" y="458139"/>
                      <a:pt x="1230674" y="453542"/>
                    </a:cubicBezTo>
                    <a:lnTo>
                      <a:pt x="1230674" y="482655"/>
                    </a:lnTo>
                    <a:cubicBezTo>
                      <a:pt x="1224513" y="485719"/>
                      <a:pt x="1216812" y="488784"/>
                      <a:pt x="1209110" y="490316"/>
                    </a:cubicBezTo>
                    <a:cubicBezTo>
                      <a:pt x="1201409" y="494913"/>
                      <a:pt x="1192167" y="494913"/>
                      <a:pt x="1181385" y="494913"/>
                    </a:cubicBezTo>
                    <a:moveTo>
                      <a:pt x="1175224" y="375398"/>
                    </a:moveTo>
                    <a:cubicBezTo>
                      <a:pt x="1167523" y="375398"/>
                      <a:pt x="1159822" y="378463"/>
                      <a:pt x="1155201" y="383059"/>
                    </a:cubicBezTo>
                    <a:cubicBezTo>
                      <a:pt x="1150580" y="387656"/>
                      <a:pt x="1147499" y="395317"/>
                      <a:pt x="1147499" y="404511"/>
                    </a:cubicBezTo>
                    <a:lnTo>
                      <a:pt x="1201409" y="404511"/>
                    </a:lnTo>
                    <a:cubicBezTo>
                      <a:pt x="1201409" y="395317"/>
                      <a:pt x="1198328" y="387656"/>
                      <a:pt x="1193707" y="383059"/>
                    </a:cubicBezTo>
                    <a:cubicBezTo>
                      <a:pt x="1190627" y="378463"/>
                      <a:pt x="1182926" y="375398"/>
                      <a:pt x="1175224" y="375398"/>
                    </a:cubicBezTo>
                    <a:moveTo>
                      <a:pt x="1401644" y="493380"/>
                    </a:moveTo>
                    <a:lnTo>
                      <a:pt x="1363137" y="493380"/>
                    </a:lnTo>
                    <a:lnTo>
                      <a:pt x="1363137" y="410640"/>
                    </a:lnTo>
                    <a:cubicBezTo>
                      <a:pt x="1363137" y="399914"/>
                      <a:pt x="1361597" y="392253"/>
                      <a:pt x="1356976" y="387656"/>
                    </a:cubicBezTo>
                    <a:cubicBezTo>
                      <a:pt x="1353895" y="383059"/>
                      <a:pt x="1347734" y="379995"/>
                      <a:pt x="1340033" y="379995"/>
                    </a:cubicBezTo>
                    <a:cubicBezTo>
                      <a:pt x="1329251" y="379995"/>
                      <a:pt x="1321550" y="383059"/>
                      <a:pt x="1316929" y="390721"/>
                    </a:cubicBezTo>
                    <a:cubicBezTo>
                      <a:pt x="1312308" y="398382"/>
                      <a:pt x="1309228" y="410640"/>
                      <a:pt x="1309228" y="425962"/>
                    </a:cubicBezTo>
                    <a:lnTo>
                      <a:pt x="1309228" y="491848"/>
                    </a:lnTo>
                    <a:lnTo>
                      <a:pt x="1270721" y="491848"/>
                    </a:lnTo>
                    <a:lnTo>
                      <a:pt x="1270721" y="350882"/>
                    </a:lnTo>
                    <a:lnTo>
                      <a:pt x="1299986" y="350882"/>
                    </a:lnTo>
                    <a:lnTo>
                      <a:pt x="1304607" y="369269"/>
                    </a:lnTo>
                    <a:lnTo>
                      <a:pt x="1306147" y="369269"/>
                    </a:lnTo>
                    <a:cubicBezTo>
                      <a:pt x="1310768" y="363140"/>
                      <a:pt x="1316929" y="357011"/>
                      <a:pt x="1324630" y="353947"/>
                    </a:cubicBezTo>
                    <a:cubicBezTo>
                      <a:pt x="1332332" y="350882"/>
                      <a:pt x="1341573" y="349350"/>
                      <a:pt x="1350815" y="349350"/>
                    </a:cubicBezTo>
                    <a:cubicBezTo>
                      <a:pt x="1367758" y="349350"/>
                      <a:pt x="1380080" y="353947"/>
                      <a:pt x="1387781" y="363140"/>
                    </a:cubicBezTo>
                    <a:cubicBezTo>
                      <a:pt x="1397023" y="372334"/>
                      <a:pt x="1400103" y="384592"/>
                      <a:pt x="1400103" y="401446"/>
                    </a:cubicBezTo>
                    <a:lnTo>
                      <a:pt x="1400103" y="493380"/>
                    </a:lnTo>
                    <a:close/>
                  </a:path>
                </a:pathLst>
              </a:custGeom>
              <a:solidFill>
                <a:srgbClr val="009DDF"/>
              </a:solidFill>
              <a:ln w="15368" cap="flat">
                <a:noFill/>
                <a:prstDash val="solid"/>
                <a:miter/>
              </a:ln>
            </p:spPr>
            <p:txBody>
              <a:bodyPr rtlCol="0" anchor="ctr"/>
              <a:lstStyle/>
              <a:p>
                <a:pPr>
                  <a:defRPr/>
                </a:pPr>
                <a:endParaRPr lang="de-DE" dirty="0"/>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Inhalt mit Bild brei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695325" y="1016000"/>
            <a:ext cx="5148428" cy="962025"/>
          </a:xfrm>
        </p:spPr>
        <p:txBody>
          <a:bodyPr anchor="t" anchorCtr="0">
            <a:noAutofit/>
          </a:bodyPr>
          <a:lstStyle>
            <a:lvl1pPr>
              <a:lnSpc>
                <a:spcPts val="3400"/>
              </a:lnSpc>
              <a:spcBef>
                <a:spcPts val="0"/>
              </a:spcBef>
              <a:defRPr sz="2800"/>
            </a:lvl1pPr>
          </a:lstStyle>
          <a:p>
            <a:pPr>
              <a:defRPr/>
            </a:pPr>
            <a:r>
              <a:rPr lang="de-DE"/>
              <a:t>Inhaltsverzeichnis</a:t>
            </a:r>
            <a:br>
              <a:rPr lang="de-DE"/>
            </a:br>
            <a:r>
              <a:rPr lang="de-DE"/>
              <a:t>(28 pt)</a:t>
            </a:r>
            <a:endParaRPr/>
          </a:p>
        </p:txBody>
      </p:sp>
      <p:sp>
        <p:nvSpPr>
          <p:cNvPr id="3" name="Inhaltsplatzhalter 2"/>
          <p:cNvSpPr>
            <a:spLocks noGrp="1"/>
          </p:cNvSpPr>
          <p:nvPr>
            <p:ph idx="1" hasCustomPrompt="1"/>
          </p:nvPr>
        </p:nvSpPr>
        <p:spPr bwMode="auto">
          <a:xfrm>
            <a:off x="695325" y="2168525"/>
            <a:ext cx="5148428" cy="4008438"/>
          </a:xfrm>
        </p:spPr>
        <p:txBody>
          <a:bodyPr>
            <a:noAutofit/>
          </a:bodyPr>
          <a:lstStyle>
            <a:lvl1pPr marL="285750" marR="0" indent="-285750" algn="l" defTabSz="540000">
              <a:lnSpc>
                <a:spcPts val="1900"/>
              </a:lnSpc>
              <a:spcBef>
                <a:spcPts val="1000"/>
              </a:spcBef>
              <a:spcAft>
                <a:spcPts val="0"/>
              </a:spcAft>
              <a:buClrTx/>
              <a:buSzTx/>
              <a:buFont typeface="Arial"/>
              <a:buChar char="•"/>
              <a:tabLst>
                <a:tab pos="540000" algn="l"/>
              </a:tabLst>
              <a:defRPr sz="1600" b="0">
                <a:solidFill>
                  <a:schemeClr val="tx1"/>
                </a:solidFill>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defRPr/>
            </a:pPr>
            <a:r>
              <a:rPr lang="de-DE"/>
              <a:t>Aufzählung/Thema (16 pt)</a:t>
            </a:r>
            <a:endParaRPr/>
          </a:p>
          <a:p>
            <a:pPr lvl="0">
              <a:defRPr/>
            </a:pPr>
            <a:r>
              <a:rPr lang="de-DE"/>
              <a:t>Aufzählung/Thema</a:t>
            </a:r>
            <a:endParaRPr/>
          </a:p>
          <a:p>
            <a:pPr lvl="0">
              <a:defRPr/>
            </a:pPr>
            <a:r>
              <a:rPr lang="de-DE"/>
              <a:t>Aufzählung/Thema</a:t>
            </a:r>
            <a:endParaRPr/>
          </a:p>
          <a:p>
            <a:pPr lvl="0">
              <a:defRPr/>
            </a:pPr>
            <a:r>
              <a:rPr lang="de-DE"/>
              <a:t>Aufzählung/Thema</a:t>
            </a:r>
            <a:endParaRPr/>
          </a:p>
          <a:p>
            <a:pPr lvl="0">
              <a:defRPr/>
            </a:pPr>
            <a:r>
              <a:rPr lang="de-DE"/>
              <a:t>Aufzählung/Thema</a:t>
            </a:r>
            <a:endParaRPr/>
          </a:p>
          <a:p>
            <a:pPr lvl="0">
              <a:defRPr/>
            </a:pPr>
            <a:r>
              <a:rPr lang="de-DE"/>
              <a:t>Aufzählung/Thema</a:t>
            </a:r>
            <a:endParaRPr/>
          </a:p>
        </p:txBody>
      </p:sp>
      <p:sp>
        <p:nvSpPr>
          <p:cNvPr id="12" name="Bildplatzhalter 2"/>
          <p:cNvSpPr>
            <a:spLocks noGrp="1"/>
          </p:cNvSpPr>
          <p:nvPr>
            <p:ph type="pic" sz="quarter" idx="10"/>
          </p:nvPr>
        </p:nvSpPr>
        <p:spPr bwMode="auto">
          <a:xfrm>
            <a:off x="6096000" y="0"/>
            <a:ext cx="6096000" cy="6858000"/>
          </a:xfrm>
          <a:prstGeom prst="rect">
            <a:avLst/>
          </a:prstGeom>
          <a:blipFill>
            <a:blip r:embed="rId2"/>
            <a:stretch/>
          </a:blipFill>
        </p:spPr>
        <p:txBody>
          <a:bodyPr/>
          <a:lstStyle>
            <a:lvl1pPr marL="0" indent="0">
              <a:buNone/>
              <a:defRPr/>
            </a:lvl1pPr>
          </a:lstStyle>
          <a:p>
            <a:pPr>
              <a:defRPr/>
            </a:pPr>
            <a:endParaRPr lang="de-DE" dirty="0"/>
          </a:p>
        </p:txBody>
      </p:sp>
      <p:pic>
        <p:nvPicPr>
          <p:cNvPr id="10" name="Grafik 9"/>
          <p:cNvPicPr>
            <a:picLocks noChangeAspect="1"/>
          </p:cNvPicPr>
          <p:nvPr userDrawn="1"/>
        </p:nvPicPr>
        <p:blipFill>
          <a:blip r:embed="rId3"/>
          <a:stretch/>
        </p:blipFill>
        <p:spPr bwMode="auto">
          <a:xfrm>
            <a:off x="10145596" y="0"/>
            <a:ext cx="2046404" cy="1074920"/>
          </a:xfrm>
          <a:prstGeom prst="rect">
            <a:avLst/>
          </a:prstGeom>
        </p:spPr>
      </p:pic>
      <p:sp>
        <p:nvSpPr>
          <p:cNvPr id="8"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9"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Inhalt mit Bild schmal">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695323" y="1015200"/>
            <a:ext cx="7625715" cy="962025"/>
          </a:xfrm>
        </p:spPr>
        <p:txBody>
          <a:bodyPr anchor="t" anchorCtr="0">
            <a:normAutofit/>
          </a:bodyPr>
          <a:lstStyle>
            <a:lvl1pPr>
              <a:lnSpc>
                <a:spcPts val="3400"/>
              </a:lnSpc>
              <a:spcBef>
                <a:spcPts val="0"/>
              </a:spcBef>
              <a:defRPr sz="2800"/>
            </a:lvl1pPr>
          </a:lstStyle>
          <a:p>
            <a:pPr>
              <a:defRPr/>
            </a:pPr>
            <a:r>
              <a:rPr lang="de-DE"/>
              <a:t>Inhaltsverzeichnis</a:t>
            </a:r>
            <a:br>
              <a:rPr lang="de-DE"/>
            </a:br>
            <a:r>
              <a:rPr lang="de-DE"/>
              <a:t>(28 pt)</a:t>
            </a:r>
            <a:endParaRPr/>
          </a:p>
        </p:txBody>
      </p:sp>
      <p:sp>
        <p:nvSpPr>
          <p:cNvPr id="3" name="Inhaltsplatzhalter 2"/>
          <p:cNvSpPr>
            <a:spLocks noGrp="1"/>
          </p:cNvSpPr>
          <p:nvPr>
            <p:ph idx="1" hasCustomPrompt="1"/>
          </p:nvPr>
        </p:nvSpPr>
        <p:spPr bwMode="auto">
          <a:xfrm>
            <a:off x="695325" y="2168525"/>
            <a:ext cx="7625714" cy="4008438"/>
          </a:xfrm>
        </p:spPr>
        <p:txBody>
          <a:bodyPr numCol="2" spcCol="180000"/>
          <a:lstStyle>
            <a:lvl1pPr marL="285750" marR="0" indent="-285750" algn="l" defTabSz="540000">
              <a:lnSpc>
                <a:spcPts val="1900"/>
              </a:lnSpc>
              <a:spcBef>
                <a:spcPts val="1000"/>
              </a:spcBef>
              <a:spcAft>
                <a:spcPts val="0"/>
              </a:spcAft>
              <a:buClrTx/>
              <a:buSzTx/>
              <a:buFont typeface="Arial"/>
              <a:buChar char="•"/>
              <a:tabLst>
                <a:tab pos="540000" algn="l"/>
              </a:tabLst>
              <a:defRPr sz="1600" b="0">
                <a:solidFill>
                  <a:schemeClr val="tx1"/>
                </a:solidFill>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defRPr/>
            </a:pPr>
            <a:r>
              <a:rPr lang="de-DE"/>
              <a:t>Aufzählung/Thema (16 pt)</a:t>
            </a:r>
            <a:br>
              <a:rPr lang="de-DE"/>
            </a:br>
            <a:r>
              <a:rPr lang="de-DE"/>
              <a:t>	- Aufzählung/Thema</a:t>
            </a:r>
            <a:br>
              <a:rPr lang="de-DE"/>
            </a:br>
            <a:r>
              <a:rPr lang="de-DE"/>
              <a:t>	- Aufzählung/Thema</a:t>
            </a:r>
            <a:endParaRPr/>
          </a:p>
          <a:p>
            <a:pPr lvl="0">
              <a:defRPr/>
            </a:pPr>
            <a:r>
              <a:rPr lang="de-DE"/>
              <a:t>Aufzählung/Thema</a:t>
            </a:r>
            <a:endParaRPr/>
          </a:p>
          <a:p>
            <a:pPr lvl="0">
              <a:defRPr/>
            </a:pPr>
            <a:r>
              <a:rPr lang="de-DE"/>
              <a:t>Aufzählung/Thema </a:t>
            </a:r>
            <a:endParaRPr/>
          </a:p>
          <a:p>
            <a:pPr lvl="0">
              <a:defRPr/>
            </a:pPr>
            <a:r>
              <a:rPr lang="de-DE"/>
              <a:t>Aufzählung/Thema</a:t>
            </a:r>
            <a:endParaRPr/>
          </a:p>
          <a:p>
            <a:pPr marL="285750" marR="0" lvl="0" indent="-28575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285750" marR="0" lvl="0" indent="-28575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285750" marR="0" lvl="0" indent="-285750" algn="l" defTabSz="540000">
              <a:lnSpc>
                <a:spcPts val="1900"/>
              </a:lnSpc>
              <a:spcBef>
                <a:spcPts val="1000"/>
              </a:spcBef>
              <a:spcAft>
                <a:spcPts val="0"/>
              </a:spcAft>
              <a:buClrTx/>
              <a:buSzTx/>
              <a:buFont typeface="Arial"/>
              <a:buChar char="•"/>
              <a:tabLst>
                <a:tab pos="540000" algn="l"/>
              </a:tabLst>
              <a:defRPr/>
            </a:pPr>
            <a:endParaRPr lang="de-DE"/>
          </a:p>
          <a:p>
            <a:pPr marL="285750" marR="0" lvl="0" indent="-285750" algn="l" defTabSz="540000">
              <a:lnSpc>
                <a:spcPts val="1900"/>
              </a:lnSpc>
              <a:spcBef>
                <a:spcPts val="1000"/>
              </a:spcBef>
              <a:spcAft>
                <a:spcPts val="0"/>
              </a:spcAft>
              <a:buClrTx/>
              <a:buSzTx/>
              <a:buFont typeface="Arial"/>
              <a:buChar char="•"/>
              <a:tabLst>
                <a:tab pos="540000" algn="l"/>
              </a:tabLst>
              <a:defRPr/>
            </a:pPr>
            <a:endParaRPr lang="de-DE"/>
          </a:p>
          <a:p>
            <a:pPr marL="285750" marR="0" lvl="0" indent="-285750" algn="l" defTabSz="540000">
              <a:lnSpc>
                <a:spcPts val="1900"/>
              </a:lnSpc>
              <a:spcBef>
                <a:spcPts val="1000"/>
              </a:spcBef>
              <a:spcAft>
                <a:spcPts val="0"/>
              </a:spcAft>
              <a:buClrTx/>
              <a:buSzTx/>
              <a:buFont typeface="Arial"/>
              <a:buChar char="•"/>
              <a:tabLst>
                <a:tab pos="540000" algn="l"/>
              </a:tabLst>
              <a:defRPr/>
            </a:pPr>
            <a:endParaRPr lang="de-DE"/>
          </a:p>
          <a:p>
            <a:pPr marL="285750" marR="0" lvl="0" indent="-285750" algn="l" defTabSz="540000">
              <a:lnSpc>
                <a:spcPts val="1900"/>
              </a:lnSpc>
              <a:spcBef>
                <a:spcPts val="1000"/>
              </a:spcBef>
              <a:spcAft>
                <a:spcPts val="0"/>
              </a:spcAft>
              <a:buClrTx/>
              <a:buSzTx/>
              <a:buFont typeface="Arial"/>
              <a:buChar char="•"/>
              <a:tabLst>
                <a:tab pos="540000" algn="l"/>
              </a:tabLst>
              <a:defRPr/>
            </a:pPr>
            <a:endParaRPr lang="de-DE"/>
          </a:p>
          <a:p>
            <a:pPr marL="285750" marR="0" lvl="0" indent="-28575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285750" marR="0" lvl="0" indent="-28575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285750" marR="0" lvl="0" indent="-28575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285750" marR="0" lvl="0" indent="-28575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285750" marR="0" lvl="0" indent="-28575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285750" marR="0" lvl="0" indent="-28575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285750" marR="0" lvl="0" indent="-28575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lvl="0">
              <a:defRPr/>
            </a:pPr>
            <a:endParaRPr lang="de-DE"/>
          </a:p>
          <a:p>
            <a:pPr lvl="0">
              <a:defRPr/>
            </a:pPr>
            <a:endParaRPr lang="de-DE"/>
          </a:p>
          <a:p>
            <a:pPr lvl="0">
              <a:defRPr/>
            </a:pPr>
            <a:endParaRPr lang="de-DE"/>
          </a:p>
          <a:p>
            <a:pPr lvl="0">
              <a:defRPr/>
            </a:pPr>
            <a:endParaRPr lang="de-DE"/>
          </a:p>
        </p:txBody>
      </p:sp>
      <p:sp>
        <p:nvSpPr>
          <p:cNvPr id="9" name="Bildplatzhalter 6"/>
          <p:cNvSpPr>
            <a:spLocks noGrp="1"/>
          </p:cNvSpPr>
          <p:nvPr>
            <p:ph type="pic" sz="quarter" idx="10"/>
          </p:nvPr>
        </p:nvSpPr>
        <p:spPr bwMode="auto">
          <a:xfrm>
            <a:off x="8543926" y="0"/>
            <a:ext cx="3648073" cy="6858000"/>
          </a:xfrm>
          <a:prstGeom prst="rect">
            <a:avLst/>
          </a:prstGeom>
          <a:blipFill>
            <a:blip r:embed="rId2"/>
            <a:stretch/>
          </a:blipFill>
        </p:spPr>
      </p:sp>
      <p:pic>
        <p:nvPicPr>
          <p:cNvPr id="7" name="Grafik 6"/>
          <p:cNvPicPr>
            <a:picLocks noChangeAspect="1"/>
          </p:cNvPicPr>
          <p:nvPr userDrawn="1"/>
        </p:nvPicPr>
        <p:blipFill>
          <a:blip r:embed="rId3"/>
          <a:stretch/>
        </p:blipFill>
        <p:spPr bwMode="auto">
          <a:xfrm>
            <a:off x="10145596" y="0"/>
            <a:ext cx="2046404" cy="1074920"/>
          </a:xfrm>
          <a:prstGeom prst="rect">
            <a:avLst/>
          </a:prstGeom>
        </p:spPr>
      </p:pic>
      <p:sp>
        <p:nvSpPr>
          <p:cNvPr id="8"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10"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Inhalt ohne Bild">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695323" y="1015200"/>
            <a:ext cx="10658474" cy="962025"/>
          </a:xfrm>
        </p:spPr>
        <p:txBody>
          <a:bodyPr anchor="t" anchorCtr="0">
            <a:normAutofit/>
          </a:bodyPr>
          <a:lstStyle>
            <a:lvl1pPr>
              <a:lnSpc>
                <a:spcPts val="3400"/>
              </a:lnSpc>
              <a:spcBef>
                <a:spcPts val="0"/>
              </a:spcBef>
              <a:defRPr sz="2800"/>
            </a:lvl1pPr>
          </a:lstStyle>
          <a:p>
            <a:pPr>
              <a:defRPr/>
            </a:pPr>
            <a:r>
              <a:rPr lang="de-DE"/>
              <a:t>Inhaltsverzeichnis</a:t>
            </a:r>
            <a:br>
              <a:rPr lang="de-DE"/>
            </a:br>
            <a:r>
              <a:rPr lang="de-DE"/>
              <a:t>(28 pt)</a:t>
            </a:r>
            <a:endParaRPr/>
          </a:p>
        </p:txBody>
      </p:sp>
      <p:pic>
        <p:nvPicPr>
          <p:cNvPr id="8" name="Grafik 7"/>
          <p:cNvPicPr>
            <a:picLocks noChangeAspect="1"/>
          </p:cNvPicPr>
          <p:nvPr userDrawn="1"/>
        </p:nvPicPr>
        <p:blipFill>
          <a:blip r:embed="rId2"/>
          <a:stretch/>
        </p:blipFill>
        <p:spPr bwMode="auto">
          <a:xfrm>
            <a:off x="10145596" y="-3325"/>
            <a:ext cx="2046404" cy="1074920"/>
          </a:xfrm>
          <a:prstGeom prst="rect">
            <a:avLst/>
          </a:prstGeom>
        </p:spPr>
      </p:pic>
      <p:sp>
        <p:nvSpPr>
          <p:cNvPr id="11" name="Inhaltsplatzhalter 10"/>
          <p:cNvSpPr>
            <a:spLocks noGrp="1"/>
          </p:cNvSpPr>
          <p:nvPr>
            <p:ph sz="quarter" idx="13" hasCustomPrompt="1"/>
          </p:nvPr>
        </p:nvSpPr>
        <p:spPr bwMode="auto">
          <a:xfrm>
            <a:off x="695325" y="2252663"/>
            <a:ext cx="10658475" cy="3981450"/>
          </a:xfrm>
        </p:spPr>
        <p:txBody>
          <a:bodyPr/>
          <a:lstStyle>
            <a:lvl1pPr marL="180000" marR="0" indent="-180000" algn="l" defTabSz="540000">
              <a:lnSpc>
                <a:spcPts val="1900"/>
              </a:lnSpc>
              <a:spcBef>
                <a:spcPts val="1000"/>
              </a:spcBef>
              <a:spcAft>
                <a:spcPts val="0"/>
              </a:spcAft>
              <a:buClrTx/>
              <a:buSzTx/>
              <a:buFont typeface="Arial"/>
              <a:buChar char="•"/>
              <a:tabLst>
                <a:tab pos="540000" algn="l"/>
              </a:tabLst>
              <a:defRPr/>
            </a:lvl1pPr>
          </a:lstStyle>
          <a:p>
            <a:pPr lvl="0">
              <a:defRPr/>
            </a:pPr>
            <a:r>
              <a:rPr lang="de-DE"/>
              <a:t>Aufzählung/Thema (16 pt)</a:t>
            </a:r>
            <a:endParaRPr/>
          </a:p>
          <a:p>
            <a:pPr marL="180000" marR="0" lvl="0" indent="-18000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180000" marR="0" lvl="0" indent="-18000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marL="180000" marR="0" lvl="0" indent="-180000" algn="l" defTabSz="540000">
              <a:lnSpc>
                <a:spcPts val="1900"/>
              </a:lnSpc>
              <a:spcBef>
                <a:spcPts val="1000"/>
              </a:spcBef>
              <a:spcAft>
                <a:spcPts val="0"/>
              </a:spcAft>
              <a:buClrTx/>
              <a:buSzTx/>
              <a:buFont typeface="Arial"/>
              <a:buChar char="•"/>
              <a:tabLst>
                <a:tab pos="540000" algn="l"/>
              </a:tabLst>
              <a:defRPr/>
            </a:pPr>
            <a:r>
              <a:rPr lang="de-DE"/>
              <a:t>Aufzählung/Thema</a:t>
            </a:r>
            <a:endParaRPr/>
          </a:p>
          <a:p>
            <a:pPr lvl="0">
              <a:defRPr/>
            </a:pPr>
            <a:endParaRPr lang="de-DE"/>
          </a:p>
        </p:txBody>
      </p:sp>
      <p:sp>
        <p:nvSpPr>
          <p:cNvPr id="7" name="Fußzeilenplatzhalter 3"/>
          <p:cNvSpPr>
            <a:spLocks noGrp="1"/>
          </p:cNvSpPr>
          <p:nvPr>
            <p:ph type="ftr" sz="quarter" idx="3"/>
          </p:nvPr>
        </p:nvSpPr>
        <p:spPr bwMode="auto">
          <a:xfrm>
            <a:off x="695324" y="6453189"/>
            <a:ext cx="5616699"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Emanuel Ilg am 31.08.2023 zum Thema BerEb-Vorstellung</a:t>
            </a:r>
          </a:p>
        </p:txBody>
      </p:sp>
      <p:sp>
        <p:nvSpPr>
          <p:cNvPr id="9"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Kapitelfolie hellblau">
    <p:bg>
      <p:bgPr>
        <a:solidFill>
          <a:srgbClr val="009DDF">
            <a:alpha val="70000"/>
          </a:srgbClr>
        </a:solidFill>
        <a:effectLst/>
      </p:bgPr>
    </p:bg>
    <p:spTree>
      <p:nvGrpSpPr>
        <p:cNvPr id="1" name=""/>
        <p:cNvGrpSpPr/>
        <p:nvPr/>
      </p:nvGrpSpPr>
      <p:grpSpPr bwMode="auto">
        <a:xfrm>
          <a:off x="0" y="0"/>
          <a:ext cx="0" cy="0"/>
          <a:chOff x="0" y="0"/>
          <a:chExt cx="0" cy="0"/>
        </a:xfrm>
      </p:grpSpPr>
      <p:sp>
        <p:nvSpPr>
          <p:cNvPr id="9" name="Titel 1"/>
          <p:cNvSpPr>
            <a:spLocks noGrp="1"/>
          </p:cNvSpPr>
          <p:nvPr>
            <p:ph type="ctrTitle" hasCustomPrompt="1"/>
          </p:nvPr>
        </p:nvSpPr>
        <p:spPr bwMode="auto">
          <a:xfrm>
            <a:off x="708676" y="3307469"/>
            <a:ext cx="10692000" cy="2518037"/>
          </a:xfrm>
        </p:spPr>
        <p:txBody>
          <a:bodyPr anchor="t" anchorCtr="0">
            <a:noAutofit/>
          </a:bodyPr>
          <a:lstStyle>
            <a:lvl1pPr algn="l">
              <a:lnSpc>
                <a:spcPts val="6199"/>
              </a:lnSpc>
              <a:spcBef>
                <a:spcPts val="0"/>
              </a:spcBef>
              <a:defRPr sz="4400">
                <a:solidFill>
                  <a:schemeClr val="bg1"/>
                </a:solidFill>
              </a:defRPr>
            </a:lvl1pPr>
          </a:lstStyle>
          <a:p>
            <a:pPr>
              <a:defRPr/>
            </a:pPr>
            <a:r>
              <a:rPr lang="de-DE"/>
              <a:t>Kapitelheadline </a:t>
            </a:r>
            <a:br>
              <a:rPr lang="de-DE"/>
            </a:br>
            <a:r>
              <a:rPr lang="de-DE"/>
              <a:t>(44 pt)</a:t>
            </a:r>
            <a:endParaRPr/>
          </a:p>
        </p:txBody>
      </p:sp>
      <p:pic>
        <p:nvPicPr>
          <p:cNvPr id="5" name="Grafik 4"/>
          <p:cNvPicPr>
            <a:picLocks noChangeAspect="1"/>
          </p:cNvPicPr>
          <p:nvPr userDrawn="1"/>
        </p:nvPicPr>
        <p:blipFill>
          <a:blip r:embed="rId2"/>
          <a:stretch/>
        </p:blipFill>
        <p:spPr bwMode="auto">
          <a:xfrm>
            <a:off x="10155121" y="-3325"/>
            <a:ext cx="2046404" cy="1074920"/>
          </a:xfrm>
          <a:prstGeom prst="rect">
            <a:avLst/>
          </a:prstGeom>
        </p:spPr>
      </p:pic>
      <p:sp>
        <p:nvSpPr>
          <p:cNvPr id="7"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bg1"/>
                </a:solidFill>
              </a:defRPr>
            </a:lvl1pPr>
          </a:lstStyle>
          <a:p>
            <a:pPr>
              <a:defRPr/>
            </a:pPr>
            <a:r>
              <a:rPr lang="de-DE" dirty="0"/>
              <a:t>Internationaler Bund – Erstellt von XX am XX.XX.XXXX zum Thema XX</a:t>
            </a:r>
          </a:p>
        </p:txBody>
      </p:sp>
      <p:sp>
        <p:nvSpPr>
          <p:cNvPr id="8"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bg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Kapitelfolie dunkelblau">
    <p:bg>
      <p:bgPr>
        <a:solidFill>
          <a:schemeClr val="accent2">
            <a:alpha val="70000"/>
          </a:schemeClr>
        </a:solidFill>
        <a:effectLst/>
      </p:bgPr>
    </p:bg>
    <p:spTree>
      <p:nvGrpSpPr>
        <p:cNvPr id="1" name=""/>
        <p:cNvGrpSpPr/>
        <p:nvPr/>
      </p:nvGrpSpPr>
      <p:grpSpPr bwMode="auto">
        <a:xfrm>
          <a:off x="0" y="0"/>
          <a:ext cx="0" cy="0"/>
          <a:chOff x="0" y="0"/>
          <a:chExt cx="0" cy="0"/>
        </a:xfrm>
      </p:grpSpPr>
      <p:sp>
        <p:nvSpPr>
          <p:cNvPr id="9" name="Titel 1"/>
          <p:cNvSpPr>
            <a:spLocks noGrp="1"/>
          </p:cNvSpPr>
          <p:nvPr>
            <p:ph type="ctrTitle" hasCustomPrompt="1"/>
          </p:nvPr>
        </p:nvSpPr>
        <p:spPr bwMode="auto">
          <a:xfrm>
            <a:off x="708676" y="3307469"/>
            <a:ext cx="10692000" cy="2518037"/>
          </a:xfrm>
        </p:spPr>
        <p:txBody>
          <a:bodyPr anchor="t" anchorCtr="0">
            <a:noAutofit/>
          </a:bodyPr>
          <a:lstStyle>
            <a:lvl1pPr algn="l">
              <a:lnSpc>
                <a:spcPts val="6199"/>
              </a:lnSpc>
              <a:spcBef>
                <a:spcPts val="0"/>
              </a:spcBef>
              <a:defRPr sz="4400">
                <a:solidFill>
                  <a:schemeClr val="bg1"/>
                </a:solidFill>
              </a:defRPr>
            </a:lvl1pPr>
          </a:lstStyle>
          <a:p>
            <a:pPr>
              <a:defRPr/>
            </a:pPr>
            <a:r>
              <a:rPr lang="de-DE"/>
              <a:t>Kapitelheadline </a:t>
            </a:r>
            <a:br>
              <a:rPr lang="de-DE"/>
            </a:br>
            <a:r>
              <a:rPr lang="de-DE"/>
              <a:t>(44 pt)</a:t>
            </a:r>
            <a:endParaRPr/>
          </a:p>
        </p:txBody>
      </p:sp>
      <p:pic>
        <p:nvPicPr>
          <p:cNvPr id="5" name="Grafik 4"/>
          <p:cNvPicPr>
            <a:picLocks noChangeAspect="1"/>
          </p:cNvPicPr>
          <p:nvPr userDrawn="1"/>
        </p:nvPicPr>
        <p:blipFill>
          <a:blip r:embed="rId2"/>
          <a:stretch/>
        </p:blipFill>
        <p:spPr bwMode="auto">
          <a:xfrm>
            <a:off x="10155121" y="-3325"/>
            <a:ext cx="2046404" cy="1074920"/>
          </a:xfrm>
          <a:prstGeom prst="rect">
            <a:avLst/>
          </a:prstGeom>
        </p:spPr>
      </p:pic>
      <p:sp>
        <p:nvSpPr>
          <p:cNvPr id="7"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bg1"/>
                </a:solidFill>
              </a:defRPr>
            </a:lvl1pPr>
          </a:lstStyle>
          <a:p>
            <a:pPr>
              <a:defRPr/>
            </a:pPr>
            <a:r>
              <a:rPr lang="de-DE" dirty="0"/>
              <a:t>Internationaler Bund – Erstellt von XX am XX.XX.XXXX zum Thema XX</a:t>
            </a:r>
          </a:p>
        </p:txBody>
      </p:sp>
      <p:sp>
        <p:nvSpPr>
          <p:cNvPr id="8"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bg1"/>
                </a:solidFill>
              </a:defRPr>
            </a:lvl1pPr>
          </a:lstStyle>
          <a:p>
            <a:pPr>
              <a:defRPr/>
            </a:pPr>
            <a:fld id="{973ED8E1-B44E-6C4B-8635-D6520B8623EE}" type="slidenum">
              <a:rPr lang="de-DE"/>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Kapitelfolie orange">
    <p:bg>
      <p:bgPr>
        <a:solidFill>
          <a:schemeClr val="accent3">
            <a:alpha val="70000"/>
          </a:schemeClr>
        </a:solidFill>
        <a:effectLst/>
      </p:bgPr>
    </p:bg>
    <p:spTree>
      <p:nvGrpSpPr>
        <p:cNvPr id="1" name=""/>
        <p:cNvGrpSpPr/>
        <p:nvPr/>
      </p:nvGrpSpPr>
      <p:grpSpPr bwMode="auto">
        <a:xfrm>
          <a:off x="0" y="0"/>
          <a:ext cx="0" cy="0"/>
          <a:chOff x="0" y="0"/>
          <a:chExt cx="0" cy="0"/>
        </a:xfrm>
      </p:grpSpPr>
      <p:sp>
        <p:nvSpPr>
          <p:cNvPr id="9" name="Titel 1"/>
          <p:cNvSpPr>
            <a:spLocks noGrp="1"/>
          </p:cNvSpPr>
          <p:nvPr>
            <p:ph type="ctrTitle" hasCustomPrompt="1"/>
          </p:nvPr>
        </p:nvSpPr>
        <p:spPr bwMode="auto">
          <a:xfrm>
            <a:off x="708676" y="3307469"/>
            <a:ext cx="10692000" cy="2518037"/>
          </a:xfrm>
        </p:spPr>
        <p:txBody>
          <a:bodyPr anchor="t" anchorCtr="0">
            <a:noAutofit/>
          </a:bodyPr>
          <a:lstStyle>
            <a:lvl1pPr algn="l">
              <a:lnSpc>
                <a:spcPts val="6199"/>
              </a:lnSpc>
              <a:spcBef>
                <a:spcPts val="0"/>
              </a:spcBef>
              <a:defRPr sz="4400">
                <a:solidFill>
                  <a:schemeClr val="bg1"/>
                </a:solidFill>
              </a:defRPr>
            </a:lvl1pPr>
          </a:lstStyle>
          <a:p>
            <a:pPr>
              <a:defRPr/>
            </a:pPr>
            <a:r>
              <a:rPr lang="de-DE"/>
              <a:t>Kapitelheadline </a:t>
            </a:r>
            <a:br>
              <a:rPr lang="de-DE"/>
            </a:br>
            <a:r>
              <a:rPr lang="de-DE"/>
              <a:t>(44 pt)</a:t>
            </a:r>
            <a:endParaRPr/>
          </a:p>
        </p:txBody>
      </p:sp>
      <p:pic>
        <p:nvPicPr>
          <p:cNvPr id="5" name="Grafik 4"/>
          <p:cNvPicPr>
            <a:picLocks noChangeAspect="1"/>
          </p:cNvPicPr>
          <p:nvPr userDrawn="1"/>
        </p:nvPicPr>
        <p:blipFill>
          <a:blip r:embed="rId2"/>
          <a:stretch/>
        </p:blipFill>
        <p:spPr bwMode="auto">
          <a:xfrm>
            <a:off x="10155121" y="-3325"/>
            <a:ext cx="2046404" cy="1074920"/>
          </a:xfrm>
          <a:prstGeom prst="rect">
            <a:avLst/>
          </a:prstGeom>
        </p:spPr>
      </p:pic>
      <p:sp>
        <p:nvSpPr>
          <p:cNvPr id="7"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bg1"/>
                </a:solidFill>
              </a:defRPr>
            </a:lvl1pPr>
          </a:lstStyle>
          <a:p>
            <a:pPr>
              <a:defRPr/>
            </a:pPr>
            <a:r>
              <a:rPr lang="de-DE" dirty="0"/>
              <a:t>Internationaler Bund – Erstellt von XX am XX.XX.XXXX zum Thema XX</a:t>
            </a:r>
          </a:p>
        </p:txBody>
      </p:sp>
      <p:sp>
        <p:nvSpPr>
          <p:cNvPr id="8"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bg1"/>
                </a:solidFill>
              </a:defRPr>
            </a:lvl1pPr>
          </a:lstStyle>
          <a:p>
            <a:pPr>
              <a:defRPr/>
            </a:pPr>
            <a:fld id="{973ED8E1-B44E-6C4B-8635-D6520B8623EE}" type="slidenum">
              <a:rPr lang="de-DE"/>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95323" y="549275"/>
            <a:ext cx="10658475" cy="962025"/>
          </a:xfrm>
          <a:prstGeom prst="rect">
            <a:avLst/>
          </a:prstGeom>
        </p:spPr>
        <p:txBody>
          <a:bodyPr vert="horz" lIns="0" tIns="0" rIns="0" bIns="0" rtlCol="0" anchor="ctr">
            <a:noAutofit/>
          </a:bodyPr>
          <a:lstStyle/>
          <a:p>
            <a:pPr>
              <a:defRPr/>
            </a:pPr>
            <a:r>
              <a:rPr lang="de-DE"/>
              <a:t>Mastertitelformat bearbeiten</a:t>
            </a:r>
            <a:endParaRPr/>
          </a:p>
        </p:txBody>
      </p:sp>
      <p:sp>
        <p:nvSpPr>
          <p:cNvPr id="3" name="Textplatzhalter 2"/>
          <p:cNvSpPr>
            <a:spLocks noGrp="1"/>
          </p:cNvSpPr>
          <p:nvPr>
            <p:ph type="body" idx="1"/>
          </p:nvPr>
        </p:nvSpPr>
        <p:spPr bwMode="auto">
          <a:xfrm>
            <a:off x="695323" y="2168525"/>
            <a:ext cx="10658475" cy="4008438"/>
          </a:xfrm>
          <a:prstGeom prst="rect">
            <a:avLst/>
          </a:prstGeom>
        </p:spPr>
        <p:txBody>
          <a:bodyPr vert="horz" lIns="0" tIns="0" rIns="0" bIns="0" rtlCol="0">
            <a:no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3"/>
          <p:cNvSpPr>
            <a:spLocks noGrp="1"/>
          </p:cNvSpPr>
          <p:nvPr>
            <p:ph type="ftr" sz="quarter" idx="3"/>
          </p:nvPr>
        </p:nvSpPr>
        <p:spPr bwMode="auto">
          <a:xfrm>
            <a:off x="695325" y="6453189"/>
            <a:ext cx="4926542" cy="287338"/>
          </a:xfrm>
          <a:prstGeom prst="rect">
            <a:avLst/>
          </a:prstGeom>
        </p:spPr>
        <p:txBody>
          <a:bodyPr vert="horz" lIns="0" tIns="45720" rIns="91440" bIns="45720" rtlCol="0" anchor="ctr"/>
          <a:lstStyle>
            <a:lvl1pPr algn="l">
              <a:defRPr sz="900">
                <a:solidFill>
                  <a:schemeClr val="tx1"/>
                </a:solidFill>
              </a:defRPr>
            </a:lvl1pPr>
          </a:lstStyle>
          <a:p>
            <a:pPr>
              <a:defRPr/>
            </a:pPr>
            <a:r>
              <a:rPr lang="de-DE" dirty="0"/>
              <a:t>Internationaler Bund – Erstellt von XX am XX.XX.XXXX zum Thema XX</a:t>
            </a:r>
          </a:p>
        </p:txBody>
      </p:sp>
      <p:sp>
        <p:nvSpPr>
          <p:cNvPr id="7" name="Foliennummernplatzhalter 4"/>
          <p:cNvSpPr>
            <a:spLocks noGrp="1"/>
          </p:cNvSpPr>
          <p:nvPr>
            <p:ph type="sldNum" sz="quarter" idx="4"/>
          </p:nvPr>
        </p:nvSpPr>
        <p:spPr bwMode="auto">
          <a:xfrm>
            <a:off x="0" y="6461656"/>
            <a:ext cx="647198" cy="270404"/>
          </a:xfrm>
          <a:prstGeom prst="rect">
            <a:avLst/>
          </a:prstGeom>
        </p:spPr>
        <p:txBody>
          <a:bodyPr vert="horz" lIns="91440" tIns="45720" rIns="91440" bIns="45720" rtlCol="0" anchor="ctr"/>
          <a:lstStyle>
            <a:lvl1pPr algn="r">
              <a:defRPr sz="900">
                <a:solidFill>
                  <a:schemeClr val="tx1"/>
                </a:solidFill>
              </a:defRPr>
            </a:lvl1pPr>
          </a:lstStyle>
          <a:p>
            <a:pPr>
              <a:defRPr/>
            </a:pPr>
            <a:fld id="{973ED8E1-B44E-6C4B-8635-D6520B8623EE}" type="slidenum">
              <a:rPr lang="de-DE"/>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Lst>
  <p:hf hdr="0"/>
  <p:txStyles>
    <p:titleStyle>
      <a:lvl1pPr algn="l" defTabSz="914400">
        <a:lnSpc>
          <a:spcPct val="90000"/>
        </a:lnSpc>
        <a:spcBef>
          <a:spcPts val="0"/>
        </a:spcBef>
        <a:buNone/>
        <a:defRPr sz="4000" b="1" i="0">
          <a:solidFill>
            <a:schemeClr val="accent2"/>
          </a:solidFill>
          <a:latin typeface="Verdana"/>
          <a:ea typeface="Verdana"/>
          <a:cs typeface="Verdana"/>
        </a:defRPr>
      </a:lvl1pPr>
    </p:titleStyle>
    <p:bodyStyle>
      <a:lvl1pPr marL="180000" indent="-180000" algn="l" defTabSz="540000">
        <a:lnSpc>
          <a:spcPts val="1900"/>
        </a:lnSpc>
        <a:spcBef>
          <a:spcPts val="1000"/>
        </a:spcBef>
        <a:buClr>
          <a:schemeClr val="accent2"/>
        </a:buClr>
        <a:buFont typeface="Arial"/>
        <a:buChar char="•"/>
        <a:tabLst>
          <a:tab pos="540000" algn="l"/>
        </a:tabLst>
        <a:defRPr sz="1600">
          <a:solidFill>
            <a:schemeClr val="tx1"/>
          </a:solidFill>
          <a:latin typeface="Verdana"/>
          <a:ea typeface="Verdana"/>
          <a:cs typeface="Verdana"/>
        </a:defRPr>
      </a:lvl1pPr>
      <a:lvl2pPr marL="360000" indent="-180000" algn="l" defTabSz="914400">
        <a:lnSpc>
          <a:spcPts val="1900"/>
        </a:lnSpc>
        <a:spcBef>
          <a:spcPts val="1000"/>
        </a:spcBef>
        <a:buClr>
          <a:schemeClr val="accent2"/>
        </a:buClr>
        <a:buFont typeface="Arial"/>
        <a:buChar char="•"/>
        <a:defRPr sz="1600">
          <a:solidFill>
            <a:schemeClr val="tx1"/>
          </a:solidFill>
          <a:latin typeface="Verdana"/>
          <a:ea typeface="Verdana"/>
          <a:cs typeface="Verdana"/>
        </a:defRPr>
      </a:lvl2pPr>
      <a:lvl3pPr marL="540000" indent="-180000" algn="l" defTabSz="914400">
        <a:lnSpc>
          <a:spcPts val="1900"/>
        </a:lnSpc>
        <a:spcBef>
          <a:spcPts val="1000"/>
        </a:spcBef>
        <a:buClr>
          <a:schemeClr val="accent2"/>
        </a:buClr>
        <a:buFont typeface="Arial"/>
        <a:buChar char="•"/>
        <a:defRPr sz="1600">
          <a:solidFill>
            <a:schemeClr val="tx1"/>
          </a:solidFill>
          <a:latin typeface="Verdana"/>
          <a:ea typeface="Verdana"/>
          <a:cs typeface="Verdana"/>
        </a:defRPr>
      </a:lvl3pPr>
      <a:lvl4pPr marL="720000" indent="-180000" algn="l" defTabSz="540000">
        <a:lnSpc>
          <a:spcPts val="1900"/>
        </a:lnSpc>
        <a:spcBef>
          <a:spcPts val="1000"/>
        </a:spcBef>
        <a:buClr>
          <a:schemeClr val="accent2"/>
        </a:buClr>
        <a:buFont typeface="Arial"/>
        <a:buChar char="•"/>
        <a:defRPr sz="1600">
          <a:solidFill>
            <a:schemeClr val="tx1"/>
          </a:solidFill>
          <a:latin typeface="Verdana"/>
          <a:ea typeface="Verdana"/>
          <a:cs typeface="Verdana"/>
        </a:defRPr>
      </a:lvl4pPr>
      <a:lvl5pPr marL="900000" indent="-180000" algn="l" defTabSz="914400">
        <a:lnSpc>
          <a:spcPts val="1900"/>
        </a:lnSpc>
        <a:spcBef>
          <a:spcPts val="1000"/>
        </a:spcBef>
        <a:buClr>
          <a:schemeClr val="accent2"/>
        </a:buClr>
        <a:buFont typeface="Arial"/>
        <a:buChar char="•"/>
        <a:tabLst>
          <a:tab pos="540000" algn="l"/>
        </a:tabLst>
        <a:defRPr sz="1600">
          <a:solidFill>
            <a:schemeClr val="tx1"/>
          </a:solidFill>
          <a:latin typeface="Verdana"/>
          <a:ea typeface="Verdana"/>
          <a:cs typeface="Verdana"/>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internationaler-bund.d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ctrTitle"/>
          </p:nvPr>
        </p:nvSpPr>
        <p:spPr bwMode="auto">
          <a:xfrm>
            <a:off x="1245703" y="1749286"/>
            <a:ext cx="5685183" cy="3270236"/>
          </a:xfrm>
        </p:spPr>
        <p:txBody>
          <a:bodyPr/>
          <a:lstStyle/>
          <a:p>
            <a:pPr algn="ctr">
              <a:defRPr/>
            </a:pPr>
            <a:r>
              <a:rPr lang="de-DE" dirty="0"/>
              <a:t>Berufs-Einstieg-Begleitung</a:t>
            </a:r>
            <a:br>
              <a:rPr lang="de-DE" dirty="0"/>
            </a:br>
            <a:r>
              <a:rPr lang="de-DE" dirty="0"/>
              <a:t>(BerEb)</a:t>
            </a:r>
            <a:br>
              <a:rPr lang="de-DE" dirty="0"/>
            </a:br>
            <a:r>
              <a:rPr lang="de-DE" sz="2000" b="1" i="0" u="none" strike="noStrike" cap="none" spc="0" dirty="0">
                <a:solidFill>
                  <a:schemeClr val="accent2"/>
                </a:solidFill>
                <a:latin typeface="Verdana"/>
                <a:ea typeface="Verdana"/>
                <a:cs typeface="Verdana"/>
              </a:rPr>
              <a:t> </a:t>
            </a:r>
            <a:r>
              <a:rPr lang="de-DE" sz="1600" b="1" i="0" u="none" strike="noStrike" cap="none" spc="0" dirty="0">
                <a:solidFill>
                  <a:schemeClr val="accent2"/>
                </a:solidFill>
                <a:latin typeface="Verdana"/>
                <a:ea typeface="Verdana"/>
                <a:cs typeface="Verdana"/>
              </a:rPr>
              <a:t>§ 49 SGB III</a:t>
            </a:r>
            <a:endParaRPr sz="1400" dirty="0"/>
          </a:p>
        </p:txBody>
      </p:sp>
      <p:sp>
        <p:nvSpPr>
          <p:cNvPr id="2" name="Fußzeilenplatzhalter 1"/>
          <p:cNvSpPr>
            <a:spLocks noGrp="1"/>
          </p:cNvSpPr>
          <p:nvPr>
            <p:ph type="ftr" sz="quarter" idx="3"/>
          </p:nvPr>
        </p:nvSpPr>
        <p:spPr bwMode="auto">
          <a:xfrm>
            <a:off x="695324" y="6461655"/>
            <a:ext cx="5184651" cy="278871"/>
          </a:xfrm>
        </p:spPr>
        <p:txBody>
          <a:bodyPr/>
          <a:lstStyle/>
          <a:p>
            <a:pPr>
              <a:defRPr/>
            </a:pPr>
            <a:r>
              <a:rPr lang="de-DE" dirty="0"/>
              <a:t>Internationaler Bund – Erstellt von Sven Lange</a:t>
            </a:r>
          </a:p>
        </p:txBody>
      </p:sp>
      <p:sp>
        <p:nvSpPr>
          <p:cNvPr id="3" name="Foliennummernplatzhalter 2"/>
          <p:cNvSpPr>
            <a:spLocks noGrp="1"/>
          </p:cNvSpPr>
          <p:nvPr>
            <p:ph type="sldNum" sz="quarter" idx="4"/>
          </p:nvPr>
        </p:nvSpPr>
        <p:spPr bwMode="auto"/>
        <p:txBody>
          <a:bodyPr/>
          <a:lstStyle/>
          <a:p>
            <a:pPr>
              <a:defRPr/>
            </a:pPr>
            <a:fld id="{7D7FB338-84B2-7F49-A269-009A360612B8}" type="slidenum">
              <a:rPr lang="de-DE"/>
              <a:t>1</a:t>
            </a:fld>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3"/>
          <p:cNvSpPr>
            <a:spLocks noGrp="1"/>
          </p:cNvSpPr>
          <p:nvPr>
            <p:ph type="title"/>
          </p:nvPr>
        </p:nvSpPr>
        <p:spPr bwMode="auto"/>
        <p:txBody>
          <a:bodyPr/>
          <a:lstStyle/>
          <a:p>
            <a:pPr>
              <a:defRPr/>
            </a:pPr>
            <a:r>
              <a:rPr lang="de-DE" dirty="0"/>
              <a:t>Wer bin ich?</a:t>
            </a:r>
          </a:p>
        </p:txBody>
      </p:sp>
      <p:sp>
        <p:nvSpPr>
          <p:cNvPr id="9" name="Inhaltsplatzhalter 8"/>
          <p:cNvSpPr>
            <a:spLocks noGrp="1"/>
          </p:cNvSpPr>
          <p:nvPr>
            <p:ph sz="quarter" idx="13"/>
          </p:nvPr>
        </p:nvSpPr>
        <p:spPr bwMode="auto"/>
        <p:txBody>
          <a:bodyPr/>
          <a:lstStyle/>
          <a:p>
            <a:pPr>
              <a:defRPr/>
            </a:pPr>
            <a:r>
              <a:rPr lang="de-DE" dirty="0"/>
              <a:t>Sven Lange– </a:t>
            </a:r>
            <a:r>
              <a:rPr lang="de-DE" dirty="0" err="1"/>
              <a:t>BerEb</a:t>
            </a:r>
            <a:r>
              <a:rPr lang="de-DE" dirty="0"/>
              <a:t>				</a:t>
            </a:r>
          </a:p>
          <a:p>
            <a:pPr>
              <a:defRPr/>
            </a:pPr>
            <a:r>
              <a:rPr lang="de-DE" dirty="0"/>
              <a:t>Sven.lange@ib.de			</a:t>
            </a:r>
          </a:p>
          <a:p>
            <a:pPr>
              <a:defRPr/>
            </a:pPr>
            <a:r>
              <a:rPr lang="de-DE" dirty="0"/>
              <a:t>01512 4204021 </a:t>
            </a:r>
          </a:p>
          <a:p>
            <a:pPr marL="0" indent="0">
              <a:buNone/>
              <a:defRPr/>
            </a:pPr>
            <a:endParaRPr lang="de-DE" dirty="0"/>
          </a:p>
          <a:p>
            <a:pPr marL="0" indent="0">
              <a:lnSpc>
                <a:spcPct val="150000"/>
              </a:lnSpc>
              <a:buNone/>
            </a:pPr>
            <a:r>
              <a:rPr lang="de-DE" sz="1400" dirty="0"/>
              <a:t>Internationaler Bund (IB)</a:t>
            </a:r>
            <a:br>
              <a:rPr lang="de-DE" sz="1400" dirty="0"/>
            </a:br>
            <a:r>
              <a:rPr lang="de-DE" sz="1400" dirty="0"/>
              <a:t>IB Mitte gGmbH für Bildung und soziale Dienste </a:t>
            </a:r>
            <a:br>
              <a:rPr lang="de-DE" sz="1400" dirty="0"/>
            </a:br>
            <a:r>
              <a:rPr lang="de-DE" sz="1400" dirty="0"/>
              <a:t>Region Sachsen Ost</a:t>
            </a:r>
            <a:br>
              <a:rPr lang="de-DE" sz="1400" dirty="0"/>
            </a:br>
            <a:r>
              <a:rPr lang="de-DE" sz="1400" dirty="0"/>
              <a:t>Löbtauer Straße 4-6</a:t>
            </a:r>
            <a:br>
              <a:rPr lang="de-DE" sz="1400" dirty="0"/>
            </a:br>
            <a:r>
              <a:rPr lang="de-DE" sz="1400" dirty="0"/>
              <a:t>01067 Dresden</a:t>
            </a:r>
          </a:p>
          <a:p>
            <a:pPr marL="0" indent="0">
              <a:lnSpc>
                <a:spcPct val="150000"/>
              </a:lnSpc>
              <a:buNone/>
            </a:pPr>
            <a:r>
              <a:rPr lang="de-DE" sz="1400" dirty="0">
                <a:hlinkClick r:id="rId2"/>
              </a:rPr>
              <a:t>www.internationaler-bund.de</a:t>
            </a:r>
            <a:endParaRPr lang="de-DE" sz="1400" dirty="0"/>
          </a:p>
          <a:p>
            <a:pPr marL="0" indent="0">
              <a:buNone/>
              <a:defRPr/>
            </a:pPr>
            <a:endParaRPr lang="de-DE" dirty="0"/>
          </a:p>
          <a:p>
            <a:pPr>
              <a:defRPr/>
            </a:pPr>
            <a:endParaRPr lang="de-DE" dirty="0"/>
          </a:p>
        </p:txBody>
      </p:sp>
      <p:sp>
        <p:nvSpPr>
          <p:cNvPr id="5" name="Fußzeilenplatzhalter 4"/>
          <p:cNvSpPr>
            <a:spLocks noGrp="1"/>
          </p:cNvSpPr>
          <p:nvPr>
            <p:ph type="ftr" sz="quarter" idx="3"/>
          </p:nvPr>
        </p:nvSpPr>
        <p:spPr bwMode="auto"/>
        <p:txBody>
          <a:bodyPr/>
          <a:lstStyle/>
          <a:p>
            <a:pPr>
              <a:defRPr/>
            </a:pPr>
            <a:r>
              <a:rPr lang="de-DE" dirty="0"/>
              <a:t>Internationaler Bund – Erstellt von Sven Lange</a:t>
            </a:r>
          </a:p>
        </p:txBody>
      </p:sp>
      <p:sp>
        <p:nvSpPr>
          <p:cNvPr id="6" name="Foliennummernplatzhalter 5"/>
          <p:cNvSpPr>
            <a:spLocks noGrp="1"/>
          </p:cNvSpPr>
          <p:nvPr>
            <p:ph type="sldNum" sz="quarter" idx="4"/>
          </p:nvPr>
        </p:nvSpPr>
        <p:spPr bwMode="auto"/>
        <p:txBody>
          <a:bodyPr/>
          <a:lstStyle/>
          <a:p>
            <a:pPr>
              <a:defRPr/>
            </a:pPr>
            <a:fld id="{7D7FB338-84B2-7F49-A269-009A360612B8}" type="slidenum">
              <a:rPr lang="de-DE"/>
              <a:t>2</a:t>
            </a:fld>
            <a:endParaRPr lang="de-DE" dirty="0"/>
          </a:p>
        </p:txBody>
      </p:sp>
    </p:spTree>
    <p:extLst>
      <p:ext uri="{BB962C8B-B14F-4D97-AF65-F5344CB8AC3E}">
        <p14:creationId xmlns:p14="http://schemas.microsoft.com/office/powerpoint/2010/main" val="168632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8"/>
          <p:cNvSpPr>
            <a:spLocks noGrp="1"/>
          </p:cNvSpPr>
          <p:nvPr>
            <p:ph type="title"/>
          </p:nvPr>
        </p:nvSpPr>
        <p:spPr bwMode="auto">
          <a:xfrm>
            <a:off x="6452204" y="2975454"/>
            <a:ext cx="4396324" cy="2074307"/>
          </a:xfrm>
        </p:spPr>
        <p:txBody>
          <a:bodyPr/>
          <a:lstStyle/>
          <a:p>
            <a:pPr>
              <a:defRPr/>
            </a:pPr>
            <a:r>
              <a:rPr lang="de-DE" dirty="0"/>
              <a:t>Gesetzliche Regelung der BerEb</a:t>
            </a:r>
            <a:br>
              <a:rPr lang="de-DE" dirty="0"/>
            </a:br>
            <a:br>
              <a:rPr lang="de-DE" dirty="0"/>
            </a:br>
            <a:r>
              <a:rPr lang="de-DE" dirty="0"/>
              <a:t>(§ 49 SGB III)</a:t>
            </a:r>
          </a:p>
        </p:txBody>
      </p:sp>
      <p:sp>
        <p:nvSpPr>
          <p:cNvPr id="3" name="Fußzeilenplatzhalter 2"/>
          <p:cNvSpPr>
            <a:spLocks noGrp="1"/>
          </p:cNvSpPr>
          <p:nvPr>
            <p:ph type="ftr" sz="quarter" idx="3"/>
          </p:nvPr>
        </p:nvSpPr>
        <p:spPr bwMode="auto">
          <a:xfrm>
            <a:off x="695324" y="6461655"/>
            <a:ext cx="5112643" cy="278871"/>
          </a:xfrm>
        </p:spPr>
        <p:txBody>
          <a:bodyPr/>
          <a:lstStyle/>
          <a:p>
            <a:pPr>
              <a:defRPr/>
            </a:pPr>
            <a:r>
              <a:rPr lang="de-DE" dirty="0"/>
              <a:t>Internationaler Bund – Erstellt von Sven Lange</a:t>
            </a:r>
          </a:p>
        </p:txBody>
      </p:sp>
      <p:sp>
        <p:nvSpPr>
          <p:cNvPr id="4" name="Foliennummernplatzhalter 3"/>
          <p:cNvSpPr>
            <a:spLocks noGrp="1"/>
          </p:cNvSpPr>
          <p:nvPr>
            <p:ph type="sldNum" sz="quarter" idx="4"/>
          </p:nvPr>
        </p:nvSpPr>
        <p:spPr bwMode="auto"/>
        <p:txBody>
          <a:bodyPr/>
          <a:lstStyle/>
          <a:p>
            <a:pPr>
              <a:defRPr/>
            </a:pPr>
            <a:fld id="{7D7FB338-84B2-7F49-A269-009A360612B8}" type="slidenum">
              <a:rPr lang="de-DE"/>
              <a:t>3</a:t>
            </a:fld>
            <a:endParaRPr lang="de-DE" dirty="0"/>
          </a:p>
        </p:txBody>
      </p:sp>
    </p:spTree>
    <p:extLst>
      <p:ext uri="{BB962C8B-B14F-4D97-AF65-F5344CB8AC3E}">
        <p14:creationId xmlns:p14="http://schemas.microsoft.com/office/powerpoint/2010/main" val="399711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3"/>
          <p:cNvSpPr>
            <a:spLocks noGrp="1"/>
          </p:cNvSpPr>
          <p:nvPr>
            <p:ph type="ctrTitle"/>
          </p:nvPr>
        </p:nvSpPr>
        <p:spPr bwMode="auto">
          <a:xfrm>
            <a:off x="708675" y="692497"/>
            <a:ext cx="10692000" cy="1551834"/>
          </a:xfrm>
        </p:spPr>
        <p:txBody>
          <a:bodyPr/>
          <a:lstStyle/>
          <a:p>
            <a:pPr>
              <a:defRPr/>
            </a:pPr>
            <a:r>
              <a:rPr lang="de-DE" sz="4400" b="1" i="0" u="none" strike="noStrike" cap="none" spc="0" dirty="0">
                <a:solidFill>
                  <a:schemeClr val="accent2"/>
                </a:solidFill>
                <a:latin typeface="Verdana"/>
                <a:ea typeface="Verdana"/>
                <a:cs typeface="Verdana"/>
              </a:rPr>
              <a:t>§ 49 SGB III</a:t>
            </a:r>
            <a:endParaRPr dirty="0"/>
          </a:p>
        </p:txBody>
      </p:sp>
      <p:sp>
        <p:nvSpPr>
          <p:cNvPr id="9" name="Textplatzhalter 8"/>
          <p:cNvSpPr>
            <a:spLocks noGrp="1"/>
          </p:cNvSpPr>
          <p:nvPr>
            <p:ph type="body" sz="quarter" idx="11"/>
          </p:nvPr>
        </p:nvSpPr>
        <p:spPr bwMode="auto">
          <a:xfrm>
            <a:off x="1152380" y="2244332"/>
            <a:ext cx="10643809" cy="1108215"/>
          </a:xfrm>
        </p:spPr>
        <p:txBody>
          <a:bodyPr/>
          <a:lstStyle/>
          <a:p>
            <a:pPr algn="l">
              <a:defRPr/>
            </a:pPr>
            <a:r>
              <a:rPr dirty="0"/>
              <a:t>Die Agentur für Arbeit kann förderungsbedürftige junge Menschen durch Maßnahmen der Berufseinstiegsbegleitung fördern, um sie beim Übergang von der allgemeinbildenden Schule in eine Berufsausbildung zu unterstützen</a:t>
            </a:r>
            <a:r>
              <a:rPr lang="de-DE" dirty="0"/>
              <a:t>. </a:t>
            </a:r>
          </a:p>
        </p:txBody>
      </p:sp>
      <p:sp>
        <p:nvSpPr>
          <p:cNvPr id="6" name="Fußzeilenplatzhalter 5"/>
          <p:cNvSpPr>
            <a:spLocks noGrp="1"/>
          </p:cNvSpPr>
          <p:nvPr>
            <p:ph type="ftr" sz="quarter" idx="3"/>
          </p:nvPr>
        </p:nvSpPr>
        <p:spPr bwMode="auto">
          <a:xfrm>
            <a:off x="695324" y="6461655"/>
            <a:ext cx="5544691" cy="278871"/>
          </a:xfrm>
        </p:spPr>
        <p:txBody>
          <a:bodyPr/>
          <a:lstStyle/>
          <a:p>
            <a:pPr>
              <a:defRPr/>
            </a:pPr>
            <a:r>
              <a:rPr lang="de-DE" dirty="0"/>
              <a:t>Internationaler Bund – Erstellt von Sven Lange</a:t>
            </a:r>
          </a:p>
        </p:txBody>
      </p:sp>
      <p:sp>
        <p:nvSpPr>
          <p:cNvPr id="7" name="Foliennummernplatzhalter 6"/>
          <p:cNvSpPr>
            <a:spLocks noGrp="1"/>
          </p:cNvSpPr>
          <p:nvPr>
            <p:ph type="sldNum" sz="quarter" idx="4"/>
          </p:nvPr>
        </p:nvSpPr>
        <p:spPr bwMode="auto"/>
        <p:txBody>
          <a:bodyPr/>
          <a:lstStyle/>
          <a:p>
            <a:pPr>
              <a:defRPr/>
            </a:pPr>
            <a:fld id="{7D7FB338-84B2-7F49-A269-009A360612B8}" type="slidenum">
              <a:rPr lang="de-DE"/>
              <a:t>4</a:t>
            </a:fld>
            <a:endParaRPr lang="de-DE" dirty="0"/>
          </a:p>
        </p:txBody>
      </p:sp>
      <p:sp>
        <p:nvSpPr>
          <p:cNvPr id="937978394" name="Textplatzhalter 8"/>
          <p:cNvSpPr>
            <a:spLocks noGrp="1"/>
          </p:cNvSpPr>
          <p:nvPr/>
        </p:nvSpPr>
        <p:spPr bwMode="auto">
          <a:xfrm>
            <a:off x="1152380" y="3971783"/>
            <a:ext cx="10234943" cy="1244287"/>
          </a:xfrm>
        </p:spPr>
        <p:txBody>
          <a:bodyPr vert="horz" lIns="0" tIns="0" rIns="0" bIns="0" rtlCol="0">
            <a:noAutofit/>
          </a:bodyPr>
          <a:lstStyle>
            <a:lvl1pPr marL="0" indent="0" algn="l" defTabSz="540000">
              <a:lnSpc>
                <a:spcPts val="2099"/>
              </a:lnSpc>
              <a:spcBef>
                <a:spcPts val="999"/>
              </a:spcBef>
              <a:buClr>
                <a:schemeClr val="accent2"/>
              </a:buClr>
              <a:buFont typeface="Arial"/>
              <a:buNone/>
              <a:tabLst>
                <a:tab pos="540000" algn="l"/>
              </a:tabLst>
              <a:defRPr sz="1600" b="1">
                <a:solidFill>
                  <a:schemeClr val="tx1"/>
                </a:solidFill>
                <a:latin typeface="Verdana"/>
                <a:ea typeface="Verdana"/>
                <a:cs typeface="Verdana"/>
              </a:defRPr>
            </a:lvl1pPr>
            <a:lvl2pPr marL="360000" indent="-180000" algn="l" defTabSz="914400">
              <a:lnSpc>
                <a:spcPts val="1899"/>
              </a:lnSpc>
              <a:spcBef>
                <a:spcPts val="999"/>
              </a:spcBef>
              <a:buClr>
                <a:schemeClr val="accent2"/>
              </a:buClr>
              <a:buFont typeface="Arial"/>
              <a:buChar char="•"/>
              <a:defRPr sz="1600">
                <a:solidFill>
                  <a:schemeClr val="tx1"/>
                </a:solidFill>
                <a:latin typeface="Verdana"/>
                <a:ea typeface="Verdana"/>
                <a:cs typeface="Verdana"/>
              </a:defRPr>
            </a:lvl2pPr>
            <a:lvl3pPr marL="540000" indent="-180000" algn="l" defTabSz="914400">
              <a:lnSpc>
                <a:spcPts val="1899"/>
              </a:lnSpc>
              <a:spcBef>
                <a:spcPts val="999"/>
              </a:spcBef>
              <a:buClr>
                <a:schemeClr val="accent2"/>
              </a:buClr>
              <a:buFont typeface="Arial"/>
              <a:buChar char="•"/>
              <a:defRPr sz="1600">
                <a:solidFill>
                  <a:schemeClr val="tx1"/>
                </a:solidFill>
                <a:latin typeface="Verdana"/>
                <a:ea typeface="Verdana"/>
                <a:cs typeface="Verdana"/>
              </a:defRPr>
            </a:lvl3pPr>
            <a:lvl4pPr marL="720000" indent="-180000" algn="l" defTabSz="540000">
              <a:lnSpc>
                <a:spcPts val="1899"/>
              </a:lnSpc>
              <a:spcBef>
                <a:spcPts val="999"/>
              </a:spcBef>
              <a:buClr>
                <a:schemeClr val="accent2"/>
              </a:buClr>
              <a:buFont typeface="Arial"/>
              <a:buChar char="•"/>
              <a:defRPr sz="1600">
                <a:solidFill>
                  <a:schemeClr val="tx1"/>
                </a:solidFill>
                <a:latin typeface="Verdana"/>
                <a:ea typeface="Verdana"/>
                <a:cs typeface="Verdana"/>
              </a:defRPr>
            </a:lvl4pPr>
            <a:lvl5pPr marL="900000" indent="-180000" algn="l" defTabSz="914400">
              <a:lnSpc>
                <a:spcPts val="1899"/>
              </a:lnSpc>
              <a:spcBef>
                <a:spcPts val="999"/>
              </a:spcBef>
              <a:buClr>
                <a:schemeClr val="accent2"/>
              </a:buClr>
              <a:buFont typeface="Arial"/>
              <a:buChar char="•"/>
              <a:tabLst>
                <a:tab pos="540000" algn="l"/>
              </a:tabLst>
              <a:defRPr sz="1600">
                <a:solidFill>
                  <a:schemeClr val="tx1"/>
                </a:solidFill>
                <a:latin typeface="Verdana"/>
                <a:ea typeface="Verdana"/>
                <a:cs typeface="Verdana"/>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sz="1600" b="1" i="0" u="none" dirty="0">
                <a:solidFill>
                  <a:srgbClr val="000000"/>
                </a:solidFill>
                <a:latin typeface="Verdana"/>
                <a:ea typeface="Verdana"/>
                <a:cs typeface="Verdana"/>
              </a:rPr>
              <a:t>Die Berufseinstiegsbegleitung beginnt in der Regel mit dem Besuch der Vorabgangs-klasse der allgemeinbildenden Schule und endet in der Regel ein halbes Jahr nach Beginn einer Berufsausbildung. Die Berufseinstiegsbegleitung endet spätestens 24 Monate nach Beendigung der allgemeinbildenden Schule.</a:t>
            </a:r>
            <a:endParaRPr sz="1600" b="1" dirty="0">
              <a:latin typeface="Verdana"/>
              <a:ea typeface="Verdana"/>
              <a:cs typeface="Verdana"/>
            </a:endParaRPr>
          </a:p>
        </p:txBody>
      </p:sp>
      <p:sp>
        <p:nvSpPr>
          <p:cNvPr id="309948305" name="Textfeld 309948304"/>
          <p:cNvSpPr txBox="1"/>
          <p:nvPr/>
        </p:nvSpPr>
        <p:spPr bwMode="auto">
          <a:xfrm>
            <a:off x="502117" y="2282976"/>
            <a:ext cx="650262" cy="3353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sz="1600" b="1" dirty="0"/>
              <a:t>(1)</a:t>
            </a:r>
          </a:p>
        </p:txBody>
      </p:sp>
      <p:sp>
        <p:nvSpPr>
          <p:cNvPr id="841412396" name="Textfeld 841412395"/>
          <p:cNvSpPr txBox="1"/>
          <p:nvPr/>
        </p:nvSpPr>
        <p:spPr bwMode="auto">
          <a:xfrm>
            <a:off x="502117" y="3974960"/>
            <a:ext cx="650442" cy="3353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sz="1600" b="1" dirty="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1"/>
          <p:cNvSpPr>
            <a:spLocks noGrp="1"/>
          </p:cNvSpPr>
          <p:nvPr>
            <p:ph type="title"/>
          </p:nvPr>
        </p:nvSpPr>
        <p:spPr bwMode="auto"/>
        <p:txBody>
          <a:bodyPr/>
          <a:lstStyle/>
          <a:p>
            <a:pPr>
              <a:defRPr/>
            </a:pPr>
            <a:r>
              <a:rPr sz="2800" b="1" dirty="0">
                <a:latin typeface="+mj-lt"/>
              </a:rPr>
              <a:t>Ziele und Aufgabenfelder</a:t>
            </a:r>
            <a:endParaRPr sz="1600" b="0" dirty="0">
              <a:latin typeface="+mj-lt"/>
            </a:endParaRPr>
          </a:p>
        </p:txBody>
      </p:sp>
      <p:sp>
        <p:nvSpPr>
          <p:cNvPr id="3" name="Inhaltsplatzhalter 2"/>
          <p:cNvSpPr>
            <a:spLocks noGrp="1"/>
          </p:cNvSpPr>
          <p:nvPr>
            <p:ph idx="1"/>
          </p:nvPr>
        </p:nvSpPr>
        <p:spPr bwMode="auto">
          <a:xfrm>
            <a:off x="695325" y="2168525"/>
            <a:ext cx="5148428" cy="3348707"/>
          </a:xfrm>
        </p:spPr>
        <p:txBody>
          <a:bodyPr/>
          <a:lstStyle/>
          <a:p>
            <a:pPr marL="0" lvl="0" indent="0">
              <a:lnSpc>
                <a:spcPct val="100000"/>
              </a:lnSpc>
              <a:spcAft>
                <a:spcPts val="1500"/>
              </a:spcAft>
              <a:buNone/>
              <a:defRPr/>
            </a:pPr>
            <a:r>
              <a:rPr lang="de-DE" sz="1600" dirty="0">
                <a:latin typeface="Verdana"/>
                <a:ea typeface="Verdana"/>
                <a:cs typeface="Verdana"/>
              </a:rPr>
              <a:t>1. </a:t>
            </a:r>
            <a:r>
              <a:rPr sz="1600" dirty="0">
                <a:latin typeface="Verdana"/>
                <a:ea typeface="Verdana"/>
                <a:cs typeface="Verdana"/>
              </a:rPr>
              <a:t>Erreichen des Hauptschulabschlu</a:t>
            </a:r>
            <a:r>
              <a:rPr lang="de-DE" sz="1600" dirty="0">
                <a:latin typeface="Verdana"/>
                <a:ea typeface="Verdana"/>
                <a:cs typeface="Verdana"/>
              </a:rPr>
              <a:t>ßes</a:t>
            </a:r>
            <a:endParaRPr sz="1600" b="0" dirty="0">
              <a:latin typeface="Verdana"/>
              <a:ea typeface="Verdana"/>
              <a:cs typeface="Verdana"/>
            </a:endParaRPr>
          </a:p>
          <a:p>
            <a:pPr marL="0" lvl="0" indent="0">
              <a:lnSpc>
                <a:spcPct val="100000"/>
              </a:lnSpc>
              <a:spcBef>
                <a:spcPts val="0"/>
              </a:spcBef>
              <a:spcAft>
                <a:spcPts val="1500"/>
              </a:spcAft>
              <a:buNone/>
              <a:tabLst>
                <a:tab pos="270000" algn="l"/>
                <a:tab pos="540000" algn="l"/>
              </a:tabLst>
              <a:defRPr/>
            </a:pPr>
            <a:r>
              <a:rPr lang="de-DE" sz="1600" dirty="0">
                <a:latin typeface="Verdana"/>
                <a:ea typeface="Verdana"/>
                <a:cs typeface="Verdana"/>
              </a:rPr>
              <a:t>2. </a:t>
            </a:r>
            <a:r>
              <a:rPr sz="1600" dirty="0">
                <a:latin typeface="Verdana"/>
                <a:ea typeface="Verdana"/>
                <a:cs typeface="Verdana"/>
              </a:rPr>
              <a:t>Unterstützung</a:t>
            </a:r>
            <a:r>
              <a:rPr lang="de-DE" sz="1600" dirty="0">
                <a:latin typeface="Verdana"/>
                <a:ea typeface="Verdana"/>
                <a:cs typeface="Verdana"/>
              </a:rPr>
              <a:t>/Begleitung</a:t>
            </a:r>
            <a:r>
              <a:rPr sz="1600" dirty="0">
                <a:latin typeface="Verdana"/>
                <a:ea typeface="Verdana"/>
                <a:cs typeface="Verdana"/>
              </a:rPr>
              <a:t> bei der </a:t>
            </a:r>
            <a:r>
              <a:rPr lang="de-DE" sz="1600" dirty="0">
                <a:latin typeface="Verdana"/>
                <a:ea typeface="Verdana"/>
                <a:cs typeface="Verdana"/>
              </a:rPr>
              <a:t>	</a:t>
            </a:r>
            <a:r>
              <a:rPr sz="1600" dirty="0">
                <a:latin typeface="Verdana"/>
                <a:ea typeface="Verdana"/>
                <a:cs typeface="Verdana"/>
              </a:rPr>
              <a:t>Berufsorientierung und Berufswahl</a:t>
            </a:r>
          </a:p>
          <a:p>
            <a:pPr marL="0" lvl="0" indent="0">
              <a:lnSpc>
                <a:spcPct val="100000"/>
              </a:lnSpc>
              <a:spcBef>
                <a:spcPts val="0"/>
              </a:spcBef>
              <a:spcAft>
                <a:spcPts val="1500"/>
              </a:spcAft>
              <a:buNone/>
              <a:tabLst>
                <a:tab pos="270000" algn="l"/>
                <a:tab pos="540000" algn="l"/>
              </a:tabLst>
              <a:defRPr/>
            </a:pPr>
            <a:r>
              <a:rPr lang="de-DE" sz="1600" dirty="0">
                <a:latin typeface="Verdana"/>
                <a:ea typeface="Verdana"/>
                <a:cs typeface="Verdana"/>
              </a:rPr>
              <a:t>3. </a:t>
            </a:r>
            <a:r>
              <a:rPr lang="de-DE" dirty="0"/>
              <a:t>Unterstützung/Begleitung</a:t>
            </a:r>
            <a:r>
              <a:rPr sz="1600" dirty="0">
                <a:latin typeface="Verdana"/>
                <a:ea typeface="Verdana"/>
                <a:cs typeface="Verdana"/>
              </a:rPr>
              <a:t> bei der Praktikums</a:t>
            </a:r>
            <a:r>
              <a:rPr lang="de-DE" sz="1600" dirty="0">
                <a:latin typeface="Verdana"/>
                <a:ea typeface="Verdana"/>
                <a:cs typeface="Verdana"/>
              </a:rPr>
              <a:t>-</a:t>
            </a:r>
            <a:r>
              <a:rPr sz="1600" dirty="0">
                <a:latin typeface="Verdana"/>
                <a:ea typeface="Verdana"/>
                <a:cs typeface="Verdana"/>
              </a:rPr>
              <a:t> </a:t>
            </a:r>
            <a:r>
              <a:rPr lang="de-DE" sz="1600" dirty="0">
                <a:latin typeface="Verdana"/>
                <a:ea typeface="Verdana"/>
                <a:cs typeface="Verdana"/>
              </a:rPr>
              <a:t>	</a:t>
            </a:r>
            <a:r>
              <a:rPr sz="1600" dirty="0">
                <a:latin typeface="Verdana"/>
                <a:ea typeface="Verdana"/>
                <a:cs typeface="Verdana"/>
              </a:rPr>
              <a:t>und Ausbildungsplatz</a:t>
            </a:r>
            <a:r>
              <a:rPr lang="de-DE" sz="1600" dirty="0">
                <a:latin typeface="Verdana"/>
                <a:ea typeface="Verdana"/>
                <a:cs typeface="Verdana"/>
              </a:rPr>
              <a:t>suche</a:t>
            </a:r>
            <a:endParaRPr sz="1600" dirty="0">
              <a:latin typeface="Verdana"/>
              <a:ea typeface="Verdana"/>
              <a:cs typeface="Verdana"/>
            </a:endParaRPr>
          </a:p>
          <a:p>
            <a:pPr marL="0" lvl="0" indent="0">
              <a:lnSpc>
                <a:spcPct val="100000"/>
              </a:lnSpc>
              <a:spcBef>
                <a:spcPts val="0"/>
              </a:spcBef>
              <a:buNone/>
              <a:tabLst>
                <a:tab pos="270000" algn="l"/>
                <a:tab pos="540000" algn="l"/>
              </a:tabLst>
              <a:defRPr/>
            </a:pPr>
            <a:r>
              <a:rPr lang="de-DE" sz="1600" dirty="0">
                <a:latin typeface="Verdana"/>
                <a:ea typeface="Verdana"/>
                <a:cs typeface="Verdana"/>
              </a:rPr>
              <a:t>4. </a:t>
            </a:r>
            <a:r>
              <a:rPr lang="de-DE" dirty="0"/>
              <a:t>Unterstützung/Begleitung</a:t>
            </a:r>
            <a:r>
              <a:rPr sz="1600" dirty="0">
                <a:latin typeface="Verdana"/>
                <a:ea typeface="Verdana"/>
                <a:cs typeface="Verdana"/>
              </a:rPr>
              <a:t> in den Übergangs</a:t>
            </a:r>
            <a:r>
              <a:rPr lang="de-DE" sz="1600" dirty="0">
                <a:latin typeface="Verdana"/>
                <a:ea typeface="Verdana"/>
                <a:cs typeface="Verdana"/>
              </a:rPr>
              <a:t>-	</a:t>
            </a:r>
            <a:r>
              <a:rPr sz="1600" dirty="0">
                <a:latin typeface="Verdana"/>
                <a:ea typeface="Verdana"/>
                <a:cs typeface="Verdana"/>
              </a:rPr>
              <a:t>zeiten Schule und Berufsausbildung</a:t>
            </a:r>
            <a:endParaRPr lang="de-DE" sz="1600" dirty="0">
              <a:latin typeface="Verdana"/>
              <a:ea typeface="Verdana"/>
              <a:cs typeface="Verdana"/>
            </a:endParaRPr>
          </a:p>
          <a:p>
            <a:pPr marL="0" lvl="0" indent="0">
              <a:lnSpc>
                <a:spcPct val="100000"/>
              </a:lnSpc>
              <a:spcBef>
                <a:spcPts val="0"/>
              </a:spcBef>
              <a:buNone/>
              <a:tabLst>
                <a:tab pos="270000" algn="l"/>
                <a:tab pos="540000" algn="l"/>
              </a:tabLst>
              <a:defRPr/>
            </a:pPr>
            <a:r>
              <a:rPr lang="de-DE" dirty="0"/>
              <a:t>	</a:t>
            </a:r>
            <a:r>
              <a:rPr dirty="0"/>
              <a:t>(BVJ, BVB, FSJ, Ausbildung)</a:t>
            </a:r>
          </a:p>
          <a:p>
            <a:pPr marL="0" lvl="0" indent="0">
              <a:lnSpc>
                <a:spcPct val="100000"/>
              </a:lnSpc>
              <a:spcAft>
                <a:spcPts val="1500"/>
              </a:spcAft>
              <a:buNone/>
              <a:defRPr/>
            </a:pPr>
            <a:r>
              <a:rPr lang="de-DE" sz="1600" dirty="0">
                <a:latin typeface="Verdana"/>
                <a:ea typeface="Verdana"/>
                <a:cs typeface="Verdana"/>
              </a:rPr>
              <a:t>5. </a:t>
            </a:r>
            <a:r>
              <a:rPr sz="1600" dirty="0">
                <a:latin typeface="Verdana"/>
                <a:ea typeface="Verdana"/>
                <a:cs typeface="Verdana"/>
              </a:rPr>
              <a:t>Stabilisierung des Ausbildungsverhältnisses</a:t>
            </a:r>
          </a:p>
        </p:txBody>
      </p:sp>
      <p:sp>
        <p:nvSpPr>
          <p:cNvPr id="13" name="Bildplatzhalter 12"/>
          <p:cNvSpPr>
            <a:spLocks noGrp="1"/>
          </p:cNvSpPr>
          <p:nvPr>
            <p:ph type="pic" sz="quarter" idx="10"/>
          </p:nvPr>
        </p:nvSpPr>
        <p:spPr bwMode="auto"/>
        <p:txBody>
          <a:bodyPr/>
          <a:lstStyle/>
          <a:p>
            <a:endParaRPr lang="de-DE"/>
          </a:p>
        </p:txBody>
      </p:sp>
      <p:sp>
        <p:nvSpPr>
          <p:cNvPr id="4" name="Fußzeilenplatzhalter 3"/>
          <p:cNvSpPr>
            <a:spLocks noGrp="1"/>
          </p:cNvSpPr>
          <p:nvPr>
            <p:ph type="ftr" sz="quarter" idx="3"/>
          </p:nvPr>
        </p:nvSpPr>
        <p:spPr bwMode="auto">
          <a:xfrm>
            <a:off x="695324" y="6461655"/>
            <a:ext cx="5616699" cy="278871"/>
          </a:xfrm>
        </p:spPr>
        <p:txBody>
          <a:bodyPr/>
          <a:lstStyle/>
          <a:p>
            <a:pPr>
              <a:defRPr/>
            </a:pPr>
            <a:r>
              <a:rPr lang="de-DE" dirty="0"/>
              <a:t>Internationaler Bund – Erstellt von Sven Lange</a:t>
            </a:r>
          </a:p>
        </p:txBody>
      </p:sp>
      <p:sp>
        <p:nvSpPr>
          <p:cNvPr id="5" name="Foliennummernplatzhalter 4"/>
          <p:cNvSpPr>
            <a:spLocks noGrp="1"/>
          </p:cNvSpPr>
          <p:nvPr>
            <p:ph type="sldNum" sz="quarter" idx="4"/>
          </p:nvPr>
        </p:nvSpPr>
        <p:spPr bwMode="auto"/>
        <p:txBody>
          <a:bodyPr/>
          <a:lstStyle/>
          <a:p>
            <a:pPr>
              <a:defRPr/>
            </a:pPr>
            <a:fld id="{B44D3CBE-0724-0D4E-92F1-50543E9DBEB9}" type="slidenum">
              <a:rPr lang="de-DE"/>
              <a:t>5</a:t>
            </a:fld>
            <a:endParaRPr lang="de-DE" dirty="0"/>
          </a:p>
        </p:txBody>
      </p:sp>
      <p:pic>
        <p:nvPicPr>
          <p:cNvPr id="10" name="Grafik 9"/>
          <p:cNvPicPr>
            <a:picLocks noChangeAspect="1"/>
          </p:cNvPicPr>
          <p:nvPr/>
        </p:nvPicPr>
        <p:blipFill>
          <a:blip r:embed="rId2"/>
          <a:stretch/>
        </p:blipFill>
        <p:spPr bwMode="auto">
          <a:xfrm>
            <a:off x="10155121" y="-3325"/>
            <a:ext cx="2046404" cy="10749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68445400" name="Titel 11"/>
          <p:cNvSpPr>
            <a:spLocks noGrp="1"/>
          </p:cNvSpPr>
          <p:nvPr>
            <p:ph type="title"/>
          </p:nvPr>
        </p:nvSpPr>
        <p:spPr bwMode="auto"/>
        <p:txBody>
          <a:bodyPr/>
          <a:lstStyle/>
          <a:p>
            <a:pPr algn="ctr">
              <a:defRPr/>
            </a:pPr>
            <a:r>
              <a:rPr sz="2800" b="1" dirty="0">
                <a:latin typeface="+mn-lt"/>
              </a:rPr>
              <a:t>Wo</a:t>
            </a:r>
            <a:r>
              <a:rPr lang="de-DE" sz="2800" b="1" dirty="0">
                <a:latin typeface="+mn-lt"/>
              </a:rPr>
              <a:t>/Wann</a:t>
            </a:r>
            <a:br>
              <a:rPr lang="de-DE" dirty="0">
                <a:latin typeface="+mn-lt"/>
              </a:rPr>
            </a:br>
            <a:r>
              <a:rPr sz="2800" b="1" dirty="0">
                <a:latin typeface="+mn-lt"/>
              </a:rPr>
              <a:t>unterstützen wir? </a:t>
            </a:r>
            <a:endParaRPr sz="1600" b="0" dirty="0">
              <a:latin typeface="+mn-lt"/>
            </a:endParaRPr>
          </a:p>
        </p:txBody>
      </p:sp>
      <p:sp>
        <p:nvSpPr>
          <p:cNvPr id="371012678" name="Inhaltsplatzhalter 2"/>
          <p:cNvSpPr>
            <a:spLocks noGrp="1"/>
          </p:cNvSpPr>
          <p:nvPr>
            <p:ph idx="1"/>
          </p:nvPr>
        </p:nvSpPr>
        <p:spPr bwMode="auto">
          <a:xfrm>
            <a:off x="929241" y="2564904"/>
            <a:ext cx="4680595" cy="2736304"/>
          </a:xfrm>
        </p:spPr>
        <p:txBody>
          <a:bodyPr/>
          <a:lstStyle/>
          <a:p>
            <a:pPr marL="342900" lvl="0" indent="-342900" algn="ctr">
              <a:buAutoNum type="arabicPeriod"/>
              <a:defRPr/>
            </a:pPr>
            <a:r>
              <a:rPr lang="de-DE" sz="1600" b="0" dirty="0">
                <a:latin typeface="Verdana"/>
                <a:ea typeface="Verdana"/>
                <a:cs typeface="Verdana"/>
              </a:rPr>
              <a:t>Ausfallstunden</a:t>
            </a:r>
            <a:endParaRPr lang="de-DE" dirty="0"/>
          </a:p>
          <a:p>
            <a:pPr marL="0" lvl="0" indent="0" algn="ctr">
              <a:buNone/>
              <a:defRPr/>
            </a:pPr>
            <a:endParaRPr sz="1600" b="0" dirty="0">
              <a:latin typeface="Verdana"/>
              <a:ea typeface="Verdana"/>
              <a:cs typeface="Verdana"/>
            </a:endParaRPr>
          </a:p>
          <a:p>
            <a:pPr marL="0" lvl="0" indent="0" algn="ctr">
              <a:buNone/>
              <a:tabLst>
                <a:tab pos="270000" algn="l"/>
                <a:tab pos="540000" algn="l"/>
              </a:tabLst>
              <a:defRPr/>
            </a:pPr>
            <a:r>
              <a:rPr lang="de-DE" sz="1600" dirty="0">
                <a:latin typeface="Verdana"/>
                <a:ea typeface="Verdana"/>
                <a:cs typeface="Verdana"/>
              </a:rPr>
              <a:t>2. </a:t>
            </a:r>
            <a:r>
              <a:rPr sz="1600" dirty="0">
                <a:latin typeface="Verdana"/>
                <a:ea typeface="Verdana"/>
                <a:cs typeface="Verdana"/>
              </a:rPr>
              <a:t>Nach-/Vor dem Unterricht</a:t>
            </a:r>
          </a:p>
          <a:p>
            <a:pPr marL="0" lvl="0" indent="0" algn="ctr">
              <a:buNone/>
              <a:tabLst>
                <a:tab pos="270000" algn="l"/>
                <a:tab pos="540000" algn="l"/>
              </a:tabLst>
              <a:defRPr/>
            </a:pPr>
            <a:endParaRPr sz="1600" dirty="0">
              <a:latin typeface="Verdana"/>
              <a:ea typeface="Verdana"/>
              <a:cs typeface="Verdana"/>
            </a:endParaRPr>
          </a:p>
          <a:p>
            <a:pPr marL="0" lvl="0" indent="0" algn="ctr">
              <a:buNone/>
              <a:tabLst>
                <a:tab pos="270000" algn="l"/>
                <a:tab pos="540000" algn="l"/>
              </a:tabLst>
              <a:defRPr/>
            </a:pPr>
            <a:r>
              <a:rPr lang="de-DE" sz="1600" dirty="0">
                <a:latin typeface="Verdana"/>
                <a:ea typeface="Verdana"/>
                <a:cs typeface="Verdana"/>
              </a:rPr>
              <a:t>3. </a:t>
            </a:r>
            <a:r>
              <a:rPr sz="1600" dirty="0">
                <a:latin typeface="Verdana"/>
                <a:ea typeface="Verdana"/>
                <a:cs typeface="Verdana"/>
              </a:rPr>
              <a:t>BO – Unterricht in der Schule</a:t>
            </a:r>
          </a:p>
          <a:p>
            <a:pPr marL="0" lvl="0" indent="0" algn="ctr">
              <a:buNone/>
              <a:tabLst>
                <a:tab pos="270000" algn="l"/>
                <a:tab pos="540000" algn="l"/>
              </a:tabLst>
              <a:defRPr/>
            </a:pPr>
            <a:endParaRPr sz="1600" dirty="0">
              <a:latin typeface="Verdana"/>
              <a:ea typeface="Verdana"/>
              <a:cs typeface="Verdana"/>
            </a:endParaRPr>
          </a:p>
          <a:p>
            <a:pPr marL="0" lvl="0" indent="0" algn="ctr">
              <a:buNone/>
              <a:tabLst>
                <a:tab pos="270000" algn="l"/>
                <a:tab pos="540000" algn="l"/>
              </a:tabLst>
              <a:defRPr/>
            </a:pPr>
            <a:r>
              <a:rPr lang="de-DE" sz="1600" dirty="0">
                <a:latin typeface="Verdana"/>
                <a:ea typeface="Verdana"/>
                <a:cs typeface="Verdana"/>
              </a:rPr>
              <a:t>4. In unseren Bildungszentren</a:t>
            </a:r>
            <a:endParaRPr sz="1600" dirty="0">
              <a:latin typeface="Verdana"/>
              <a:ea typeface="Verdana"/>
              <a:cs typeface="Verdana"/>
            </a:endParaRPr>
          </a:p>
        </p:txBody>
      </p:sp>
      <p:sp>
        <p:nvSpPr>
          <p:cNvPr id="1540242655" name="Bildplatzhalter 12"/>
          <p:cNvSpPr>
            <a:spLocks noGrp="1"/>
          </p:cNvSpPr>
          <p:nvPr>
            <p:ph type="pic" sz="quarter" idx="10"/>
          </p:nvPr>
        </p:nvSpPr>
        <p:spPr bwMode="auto"/>
        <p:txBody>
          <a:bodyPr/>
          <a:lstStyle/>
          <a:p>
            <a:endParaRPr lang="de-DE"/>
          </a:p>
        </p:txBody>
      </p:sp>
      <p:sp>
        <p:nvSpPr>
          <p:cNvPr id="1077854987" name="Fußzeilenplatzhalter 3"/>
          <p:cNvSpPr>
            <a:spLocks noGrp="1"/>
          </p:cNvSpPr>
          <p:nvPr>
            <p:ph type="ftr" sz="quarter" idx="3"/>
          </p:nvPr>
        </p:nvSpPr>
        <p:spPr bwMode="auto">
          <a:xfrm>
            <a:off x="695325" y="6461656"/>
            <a:ext cx="5400676" cy="278870"/>
          </a:xfrm>
        </p:spPr>
        <p:txBody>
          <a:bodyPr/>
          <a:lstStyle/>
          <a:p>
            <a:pPr>
              <a:defRPr/>
            </a:pPr>
            <a:r>
              <a:rPr lang="de-DE" dirty="0"/>
              <a:t>Internationaler Bund – Erstellt von Sven Lange</a:t>
            </a:r>
          </a:p>
        </p:txBody>
      </p:sp>
      <p:sp>
        <p:nvSpPr>
          <p:cNvPr id="134847052" name="Foliennummernplatzhalter 4"/>
          <p:cNvSpPr>
            <a:spLocks noGrp="1"/>
          </p:cNvSpPr>
          <p:nvPr>
            <p:ph type="sldNum" sz="quarter" idx="4"/>
          </p:nvPr>
        </p:nvSpPr>
        <p:spPr bwMode="auto"/>
        <p:txBody>
          <a:bodyPr/>
          <a:lstStyle/>
          <a:p>
            <a:pPr>
              <a:defRPr/>
            </a:pPr>
            <a:fld id="{D8F17F1E-828F-9D57-4117-73E158DE974E}" type="slidenum">
              <a:rPr lang="de-DE"/>
              <a:t>6</a:t>
            </a:fld>
            <a:endParaRPr lang="de-DE" dirty="0"/>
          </a:p>
        </p:txBody>
      </p:sp>
      <p:pic>
        <p:nvPicPr>
          <p:cNvPr id="1243398518" name="Grafik 9"/>
          <p:cNvPicPr>
            <a:picLocks noChangeAspect="1"/>
          </p:cNvPicPr>
          <p:nvPr/>
        </p:nvPicPr>
        <p:blipFill>
          <a:blip r:embed="rId2"/>
          <a:stretch/>
        </p:blipFill>
        <p:spPr bwMode="auto">
          <a:xfrm>
            <a:off x="10155120" y="-3324"/>
            <a:ext cx="2046403" cy="10749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1"/>
          <p:cNvSpPr>
            <a:spLocks noGrp="1"/>
          </p:cNvSpPr>
          <p:nvPr>
            <p:ph type="title"/>
          </p:nvPr>
        </p:nvSpPr>
        <p:spPr bwMode="auto"/>
        <p:txBody>
          <a:bodyPr/>
          <a:lstStyle/>
          <a:p>
            <a:pPr algn="ctr">
              <a:defRPr/>
            </a:pPr>
            <a:r>
              <a:rPr lang="de-DE" sz="2800" b="1" dirty="0">
                <a:latin typeface="+mj-lt"/>
              </a:rPr>
              <a:t>Wichtige Meilensteine für Ihre Kinder</a:t>
            </a:r>
            <a:endParaRPr sz="1600" b="0" dirty="0">
              <a:latin typeface="+mj-lt"/>
            </a:endParaRPr>
          </a:p>
        </p:txBody>
      </p:sp>
      <p:sp>
        <p:nvSpPr>
          <p:cNvPr id="3" name="Inhaltsplatzhalter 2"/>
          <p:cNvSpPr>
            <a:spLocks noGrp="1"/>
          </p:cNvSpPr>
          <p:nvPr>
            <p:ph idx="1"/>
          </p:nvPr>
        </p:nvSpPr>
        <p:spPr bwMode="auto"/>
        <p:txBody>
          <a:bodyPr/>
          <a:lstStyle/>
          <a:p>
            <a:pPr marL="342900" lvl="0" indent="-342900">
              <a:lnSpc>
                <a:spcPct val="150000"/>
              </a:lnSpc>
              <a:spcBef>
                <a:spcPts val="0"/>
              </a:spcBef>
              <a:buAutoNum type="arabicPeriod"/>
              <a:defRPr/>
            </a:pPr>
            <a:r>
              <a:rPr lang="de-DE" sz="1600" dirty="0">
                <a:latin typeface="Verdana"/>
                <a:ea typeface="Verdana"/>
                <a:cs typeface="Verdana"/>
              </a:rPr>
              <a:t>Erstes Schulpraktikum</a:t>
            </a:r>
          </a:p>
          <a:p>
            <a:pPr marL="342900" lvl="0" indent="-342900">
              <a:lnSpc>
                <a:spcPct val="150000"/>
              </a:lnSpc>
              <a:spcBef>
                <a:spcPts val="0"/>
              </a:spcBef>
              <a:buAutoNum type="arabicPeriod"/>
              <a:defRPr/>
            </a:pPr>
            <a:r>
              <a:rPr lang="de-DE" dirty="0"/>
              <a:t>AfA Erstgespräche</a:t>
            </a:r>
          </a:p>
          <a:p>
            <a:pPr marL="342900" lvl="0" indent="-342900">
              <a:lnSpc>
                <a:spcPct val="150000"/>
              </a:lnSpc>
              <a:spcBef>
                <a:spcPts val="0"/>
              </a:spcBef>
              <a:buAutoNum type="arabicPeriod"/>
              <a:defRPr/>
            </a:pPr>
            <a:r>
              <a:rPr lang="de-DE" dirty="0"/>
              <a:t>Zweites </a:t>
            </a:r>
            <a:r>
              <a:rPr lang="de-DE" sz="1600" dirty="0">
                <a:latin typeface="Verdana"/>
                <a:ea typeface="Verdana"/>
                <a:cs typeface="Verdana"/>
              </a:rPr>
              <a:t>Schulpraktikum</a:t>
            </a:r>
          </a:p>
          <a:p>
            <a:pPr marL="342900" lvl="0" indent="-342900">
              <a:lnSpc>
                <a:spcPct val="150000"/>
              </a:lnSpc>
              <a:spcBef>
                <a:spcPts val="0"/>
              </a:spcBef>
              <a:buAutoNum type="arabicPeriod"/>
              <a:defRPr/>
            </a:pPr>
            <a:r>
              <a:rPr lang="de-DE" dirty="0"/>
              <a:t>ggf. Versetzung in die 9. Klasse </a:t>
            </a:r>
          </a:p>
          <a:p>
            <a:pPr marL="342900" lvl="0" indent="-342900">
              <a:lnSpc>
                <a:spcPct val="150000"/>
              </a:lnSpc>
              <a:spcBef>
                <a:spcPts val="0"/>
              </a:spcBef>
              <a:buAutoNum type="arabicPeriod"/>
              <a:defRPr/>
            </a:pPr>
            <a:r>
              <a:rPr lang="de-DE" dirty="0"/>
              <a:t>Berufspraktischer Tag in den berufsbildenden Schulen</a:t>
            </a:r>
          </a:p>
          <a:p>
            <a:pPr marL="342900" lvl="0" indent="-342900">
              <a:lnSpc>
                <a:spcPct val="150000"/>
              </a:lnSpc>
              <a:spcBef>
                <a:spcPts val="0"/>
              </a:spcBef>
              <a:buAutoNum type="arabicPeriod"/>
              <a:defRPr/>
            </a:pPr>
            <a:r>
              <a:rPr lang="de-DE" dirty="0"/>
              <a:t>Betriebsbesichtigungen</a:t>
            </a:r>
          </a:p>
          <a:p>
            <a:pPr marL="342900" lvl="0" indent="-342900">
              <a:lnSpc>
                <a:spcPct val="150000"/>
              </a:lnSpc>
              <a:spcBef>
                <a:spcPts val="0"/>
              </a:spcBef>
              <a:buAutoNum type="arabicPeriod"/>
              <a:defRPr/>
            </a:pPr>
            <a:r>
              <a:rPr lang="de-DE" dirty="0"/>
              <a:t>Jobmessen</a:t>
            </a:r>
          </a:p>
          <a:p>
            <a:pPr marL="342900" lvl="0" indent="-342900">
              <a:lnSpc>
                <a:spcPct val="150000"/>
              </a:lnSpc>
              <a:spcBef>
                <a:spcPts val="0"/>
              </a:spcBef>
              <a:buAutoNum type="arabicPeriod"/>
              <a:defRPr/>
            </a:pPr>
            <a:r>
              <a:rPr lang="de-DE" dirty="0"/>
              <a:t>Im Einzelfall BPS bei der AfA</a:t>
            </a:r>
          </a:p>
          <a:p>
            <a:pPr marL="342900" lvl="0" indent="-342900">
              <a:lnSpc>
                <a:spcPct val="150000"/>
              </a:lnSpc>
              <a:spcBef>
                <a:spcPts val="0"/>
              </a:spcBef>
              <a:buAutoNum type="arabicPeriod"/>
              <a:defRPr/>
            </a:pPr>
            <a:r>
              <a:rPr lang="de-DE" dirty="0"/>
              <a:t>Bewerbertraining </a:t>
            </a:r>
          </a:p>
          <a:p>
            <a:pPr marL="0" lvl="0" indent="0">
              <a:lnSpc>
                <a:spcPct val="150000"/>
              </a:lnSpc>
              <a:spcBef>
                <a:spcPts val="0"/>
              </a:spcBef>
              <a:buNone/>
              <a:defRPr/>
            </a:pPr>
            <a:endParaRPr lang="de-DE" dirty="0"/>
          </a:p>
          <a:p>
            <a:pPr marL="342900" lvl="0" indent="-342900">
              <a:lnSpc>
                <a:spcPct val="150000"/>
              </a:lnSpc>
              <a:spcBef>
                <a:spcPts val="0"/>
              </a:spcBef>
              <a:buAutoNum type="arabicPeriod"/>
              <a:defRPr/>
            </a:pPr>
            <a:endParaRPr lang="de-DE" dirty="0"/>
          </a:p>
          <a:p>
            <a:pPr marL="342900" lvl="0" indent="-342900">
              <a:lnSpc>
                <a:spcPts val="1920"/>
              </a:lnSpc>
              <a:spcBef>
                <a:spcPts val="0"/>
              </a:spcBef>
              <a:buAutoNum type="arabicPeriod"/>
              <a:defRPr/>
            </a:pPr>
            <a:endParaRPr lang="de-DE" sz="1600" dirty="0">
              <a:latin typeface="Verdana"/>
              <a:ea typeface="Verdana"/>
              <a:cs typeface="Verdana"/>
            </a:endParaRPr>
          </a:p>
        </p:txBody>
      </p:sp>
      <p:sp>
        <p:nvSpPr>
          <p:cNvPr id="13" name="Bildplatzhalter 12"/>
          <p:cNvSpPr>
            <a:spLocks noGrp="1"/>
          </p:cNvSpPr>
          <p:nvPr>
            <p:ph type="pic" sz="quarter" idx="10"/>
          </p:nvPr>
        </p:nvSpPr>
        <p:spPr bwMode="auto"/>
        <p:txBody>
          <a:bodyPr/>
          <a:lstStyle/>
          <a:p>
            <a:endParaRPr lang="de-DE"/>
          </a:p>
        </p:txBody>
      </p:sp>
      <p:sp>
        <p:nvSpPr>
          <p:cNvPr id="4" name="Fußzeilenplatzhalter 3"/>
          <p:cNvSpPr>
            <a:spLocks noGrp="1"/>
          </p:cNvSpPr>
          <p:nvPr>
            <p:ph type="ftr" sz="quarter" idx="3"/>
          </p:nvPr>
        </p:nvSpPr>
        <p:spPr bwMode="auto">
          <a:xfrm>
            <a:off x="695324" y="6461655"/>
            <a:ext cx="5040635" cy="278871"/>
          </a:xfrm>
        </p:spPr>
        <p:txBody>
          <a:bodyPr/>
          <a:lstStyle/>
          <a:p>
            <a:pPr>
              <a:defRPr/>
            </a:pPr>
            <a:r>
              <a:rPr lang="de-DE" dirty="0"/>
              <a:t>Internationaler Bund – Erstellt von Sven Lange</a:t>
            </a:r>
          </a:p>
        </p:txBody>
      </p:sp>
      <p:sp>
        <p:nvSpPr>
          <p:cNvPr id="5" name="Foliennummernplatzhalter 4"/>
          <p:cNvSpPr>
            <a:spLocks noGrp="1"/>
          </p:cNvSpPr>
          <p:nvPr>
            <p:ph type="sldNum" sz="quarter" idx="4"/>
          </p:nvPr>
        </p:nvSpPr>
        <p:spPr bwMode="auto"/>
        <p:txBody>
          <a:bodyPr/>
          <a:lstStyle/>
          <a:p>
            <a:pPr>
              <a:defRPr/>
            </a:pPr>
            <a:fld id="{B44D3CBE-0724-0D4E-92F1-50543E9DBEB9}" type="slidenum">
              <a:rPr lang="de-DE"/>
              <a:t>7</a:t>
            </a:fld>
            <a:endParaRPr lang="de-DE" dirty="0"/>
          </a:p>
        </p:txBody>
      </p:sp>
      <p:pic>
        <p:nvPicPr>
          <p:cNvPr id="10" name="Grafik 9"/>
          <p:cNvPicPr>
            <a:picLocks noChangeAspect="1"/>
          </p:cNvPicPr>
          <p:nvPr/>
        </p:nvPicPr>
        <p:blipFill>
          <a:blip r:embed="rId2"/>
          <a:stretch/>
        </p:blipFill>
        <p:spPr bwMode="auto">
          <a:xfrm>
            <a:off x="10155121" y="-3325"/>
            <a:ext cx="2046404" cy="1074920"/>
          </a:xfrm>
          <a:prstGeom prst="rect">
            <a:avLst/>
          </a:prstGeom>
        </p:spPr>
      </p:pic>
    </p:spTree>
    <p:extLst>
      <p:ext uri="{BB962C8B-B14F-4D97-AF65-F5344CB8AC3E}">
        <p14:creationId xmlns:p14="http://schemas.microsoft.com/office/powerpoint/2010/main" val="3735110563"/>
      </p:ext>
    </p:extLst>
  </p:cSld>
  <p:clrMapOvr>
    <a:masterClrMapping/>
  </p:clrMapOvr>
</p:sld>
</file>

<file path=ppt/theme/theme1.xml><?xml version="1.0" encoding="utf-8"?>
<a:theme xmlns:a="http://schemas.openxmlformats.org/drawingml/2006/main" name="Office">
  <a:themeElements>
    <a:clrScheme name="IB-02">
      <a:dk1>
        <a:srgbClr val="000000"/>
      </a:dk1>
      <a:lt1>
        <a:srgbClr val="FFFFFF"/>
      </a:lt1>
      <a:dk2>
        <a:srgbClr val="009DDF"/>
      </a:dk2>
      <a:lt2>
        <a:srgbClr val="FFFFFF"/>
      </a:lt2>
      <a:accent1>
        <a:srgbClr val="009DDF"/>
      </a:accent1>
      <a:accent2>
        <a:srgbClr val="005590"/>
      </a:accent2>
      <a:accent3>
        <a:srgbClr val="F18700"/>
      </a:accent3>
      <a:accent4>
        <a:srgbClr val="E94090"/>
      </a:accent4>
      <a:accent5>
        <a:srgbClr val="FECC00"/>
      </a:accent5>
      <a:accent6>
        <a:srgbClr val="86BC22"/>
      </a:accent6>
      <a:hlink>
        <a:srgbClr val="005590"/>
      </a:hlink>
      <a:folHlink>
        <a:srgbClr val="005590"/>
      </a:folHlink>
    </a:clrScheme>
    <a:fontScheme name="Verdana IB">
      <a:majorFont>
        <a:latin typeface="Verdana"/>
        <a:ea typeface="Arial"/>
        <a:cs typeface="Arial"/>
      </a:majorFont>
      <a:minorFont>
        <a:latin typeface="Verdana"/>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333</Words>
  <Application>Microsoft Office PowerPoint</Application>
  <DocSecurity>0</DocSecurity>
  <PresentationFormat>Breitbild</PresentationFormat>
  <Paragraphs>54</Paragraphs>
  <Slides>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Verdana</vt:lpstr>
      <vt:lpstr>Office</vt:lpstr>
      <vt:lpstr>Berufs-Einstieg-Begleitung (BerEb)  § 49 SGB III</vt:lpstr>
      <vt:lpstr>Wer bin ich?</vt:lpstr>
      <vt:lpstr>Gesetzliche Regelung der BerEb  (§ 49 SGB III)</vt:lpstr>
      <vt:lpstr>§ 49 SGB III</vt:lpstr>
      <vt:lpstr>Ziele und Aufgabenfelder</vt:lpstr>
      <vt:lpstr>Wo/Wann unterstützen wir? </vt:lpstr>
      <vt:lpstr>Wichtige Meilensteine für Ihre Kinder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Nina Klapsing</dc:creator>
  <cp:keywords/>
  <dc:description/>
  <cp:lastModifiedBy>Sven Lange</cp:lastModifiedBy>
  <cp:revision>224</cp:revision>
  <dcterms:created xsi:type="dcterms:W3CDTF">2019-04-08T13:49:48Z</dcterms:created>
  <dcterms:modified xsi:type="dcterms:W3CDTF">2026-04-14T06:31:17Z</dcterms:modified>
  <cp:category/>
  <dc:identifier/>
  <cp:contentStatus/>
  <dc:language/>
  <cp:version/>
</cp:coreProperties>
</file>