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1" r:id="rId5"/>
    <p:sldId id="266" r:id="rId6"/>
    <p:sldId id="258" r:id="rId7"/>
    <p:sldId id="259" r:id="rId8"/>
    <p:sldId id="260" r:id="rId9"/>
    <p:sldId id="265" r:id="rId10"/>
    <p:sldId id="262" r:id="rId11"/>
    <p:sldId id="26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DDBED-8CF9-4E7F-4C8A-124BC2947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1630DC-C2A5-3443-0111-7C6202800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1E58FB-3800-6D3D-CFCA-8989B0DC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268AEF-6336-10F3-2EE3-01D66A7E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7A2B23-C35D-3D7D-43AC-B8E6610F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3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F10D1-3EA0-010F-C171-5337425E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E5B1F2-42B9-CAF0-7D29-66AD2B99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2D1E45-6536-7D47-2EE7-3895009F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64A2D-210E-9EE7-517F-D6EC8898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A2DC76-E578-B8DC-8AB5-6C47438F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12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9958BC-BAE8-AF84-F0E6-9FB69635C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9F343B-94E7-5C18-06F9-32C438779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D01444-1F9D-4AF9-191B-062C8B3E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628CBF-2002-DDE6-ABF8-0DB01D9D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2CA86B-76C8-FA9C-D166-3A235F6D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51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E236E-2C79-A30F-2003-8BDD3EC0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D55093-005C-1915-7C85-E5397943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83B8-B2B0-ECCB-D8A8-CDEB5323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3A388B-3888-590C-5B8C-B2BE87E2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C340A9-4AF0-AF86-8C92-C63D4234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86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A216E-2BAD-CCAC-0DEF-A2EC0351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B9603-4E63-755E-B1A9-11075DD5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24C183-1191-3825-B308-4F8F7DEB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2CDC3F-4D99-560D-D476-55FBA243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7A0072-FF39-C2F3-DBA6-EB67444C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06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333F4-5AF9-EC70-6D60-7CE55D49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12064E-38C8-B144-6A92-A12F67AC3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87C364-131C-518A-2297-C2E07E5AF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FAD781-59B7-C09B-3488-540976FB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B7B970-55E0-37D6-10C4-57BEDADB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336D4C-D8F9-544B-D4A6-A551EEC3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93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4BE81-EAAC-9F65-F52D-2FA7A3B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89908D-79A0-2E0A-F1E1-C5EA8432A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90E97C-9746-D1D0-0C22-2055CF55A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41AA2D-B29E-0C76-3DBA-E5CD1F987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220807-2054-1125-1AA1-94235E254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D9DED5-9D62-9B0B-FD0E-764FC218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2E3441-B114-BB65-A40D-5B6947E1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658FB0-B0A6-B44E-ECC3-3A54B5E7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4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B98FB-FD71-031A-8943-A92CDAFE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E8277D-02DF-0E96-3E21-62550B2B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F48068-B9C2-5A98-EC1D-65C8FD21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1EF84D-A78F-8614-1D5C-0B8BD1B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47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B73663-EBBB-3A2C-3787-1D078415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4A176F-7AA5-82E3-7A0B-9A6281CA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46EE5C-99B3-B8AA-AE48-B36B6720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4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4C1F6-6B5D-2C67-4AFD-A53D122A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05F727-A936-A9B7-AE13-8A73F99B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1F474E-A192-8A89-CB7E-19510AA15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21BEDA-4A70-EAA5-8456-1BD16F4D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532E63-1ACF-C611-2099-A4A30947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109900-FC91-EA72-2581-62D67F5B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69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D359F-4435-B888-65FF-62C0DD9B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53EC81-20CF-11E2-E517-F05F45CD1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12818E-0C81-29E7-F2EB-8EE94379F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FFA957-B1DA-EB60-4E28-5D76125B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CE8908-8751-44F1-6064-1925BE6A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5E01BD-0C7C-79AB-E546-FD1728C2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39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F66A88-0C09-3CC0-1705-779DB687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1A1CB2-AE18-DACD-6AED-91A3116F5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5271-C4D1-5C26-94E9-A60F10A56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82B45-FBCF-4780-93C0-55E12A3B5F8B}" type="datetimeFigureOut">
              <a:rPr lang="de-DE" smtClean="0"/>
              <a:t>23.03.2025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BA6A8-4EE7-62B3-3D05-FC384DB8F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5662D3-76D0-D771-0174-9BAD745A9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8177EF-C28B-4CA1-A92E-926C8E61C9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5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Frucht, Erdbeere, Naturkost enthält.&#10;&#10;Automatisch generierte Beschreibung">
            <a:extLst>
              <a:ext uri="{FF2B5EF4-FFF2-40B4-BE49-F238E27FC236}">
                <a16:creationId xmlns:a16="http://schemas.microsoft.com/office/drawing/2014/main" id="{C509B0E1-C9F9-B800-75CE-892509A63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19099"/>
            <a:ext cx="10905066" cy="4652941"/>
          </a:xfrm>
          <a:prstGeom prst="rect">
            <a:avLst/>
          </a:prstGeom>
          <a:ln>
            <a:noFill/>
          </a:ln>
        </p:spPr>
      </p:pic>
      <p:sp>
        <p:nvSpPr>
          <p:cNvPr id="6" name="Herz 5">
            <a:extLst>
              <a:ext uri="{FF2B5EF4-FFF2-40B4-BE49-F238E27FC236}">
                <a16:creationId xmlns:a16="http://schemas.microsoft.com/office/drawing/2014/main" id="{7143066C-F54C-EB67-79B2-1207826657AA}"/>
              </a:ext>
            </a:extLst>
          </p:cNvPr>
          <p:cNvSpPr/>
          <p:nvPr/>
        </p:nvSpPr>
        <p:spPr>
          <a:xfrm>
            <a:off x="8927097" y="4286865"/>
            <a:ext cx="3057832" cy="2408903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Nur in Klasse 6!</a:t>
            </a:r>
          </a:p>
        </p:txBody>
      </p:sp>
      <p:sp>
        <p:nvSpPr>
          <p:cNvPr id="7" name="Herz 6">
            <a:extLst>
              <a:ext uri="{FF2B5EF4-FFF2-40B4-BE49-F238E27FC236}">
                <a16:creationId xmlns:a16="http://schemas.microsoft.com/office/drawing/2014/main" id="{C47EBCD3-6A27-EF78-02A9-F1C4F97FF6FC}"/>
              </a:ext>
            </a:extLst>
          </p:cNvPr>
          <p:cNvSpPr/>
          <p:nvPr/>
        </p:nvSpPr>
        <p:spPr>
          <a:xfrm>
            <a:off x="434668" y="395371"/>
            <a:ext cx="3170734" cy="26744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GTA – keine Kosten für Eltern und Schüler</a:t>
            </a:r>
          </a:p>
        </p:txBody>
      </p:sp>
    </p:spTree>
    <p:extLst>
      <p:ext uri="{BB962C8B-B14F-4D97-AF65-F5344CB8AC3E}">
        <p14:creationId xmlns:p14="http://schemas.microsoft.com/office/powerpoint/2010/main" val="31880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48DF6A7-8728-0449-125E-0C6D51AD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72" y="275488"/>
            <a:ext cx="6735001" cy="410231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E64EBF23-F336-E7CE-C440-154020487C4C}"/>
              </a:ext>
            </a:extLst>
          </p:cNvPr>
          <p:cNvSpPr/>
          <p:nvPr/>
        </p:nvSpPr>
        <p:spPr>
          <a:xfrm>
            <a:off x="7855973" y="3123269"/>
            <a:ext cx="4234003" cy="369792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Kochkoffer in der Schule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Kochuniform muss durch die Eltern gereinigt werden</a:t>
            </a:r>
          </a:p>
        </p:txBody>
      </p:sp>
    </p:spTree>
    <p:extLst>
      <p:ext uri="{BB962C8B-B14F-4D97-AF65-F5344CB8AC3E}">
        <p14:creationId xmlns:p14="http://schemas.microsoft.com/office/powerpoint/2010/main" val="164843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E20AD051-4869-A1B3-6C83-CE2303CE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" y="46581"/>
            <a:ext cx="6772745" cy="6619690"/>
          </a:xfrm>
          <a:prstGeom prst="rect">
            <a:avLst/>
          </a:prstGeom>
          <a:ln>
            <a:noFill/>
          </a:ln>
        </p:spPr>
      </p:pic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344D7A97-F956-388E-479D-619EA1A1403A}"/>
              </a:ext>
            </a:extLst>
          </p:cNvPr>
          <p:cNvSpPr/>
          <p:nvPr/>
        </p:nvSpPr>
        <p:spPr>
          <a:xfrm>
            <a:off x="7762461" y="2016788"/>
            <a:ext cx="3930565" cy="249974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Infos:</a:t>
            </a:r>
            <a:r>
              <a:rPr lang="de-DE" sz="36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Herr Seel </a:t>
            </a:r>
          </a:p>
        </p:txBody>
      </p:sp>
    </p:spTree>
    <p:extLst>
      <p:ext uri="{BB962C8B-B14F-4D97-AF65-F5344CB8AC3E}">
        <p14:creationId xmlns:p14="http://schemas.microsoft.com/office/powerpoint/2010/main" val="5039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A65E91-EBD6-B8E3-67C2-2A0614B5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275249"/>
            <a:ext cx="10905066" cy="43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in Bild, das Im Haus, Person, Wand, Kleidung enthält.&#10;&#10;Automatisch generierte Beschreibung">
            <a:extLst>
              <a:ext uri="{FF2B5EF4-FFF2-40B4-BE49-F238E27FC236}">
                <a16:creationId xmlns:a16="http://schemas.microsoft.com/office/drawing/2014/main" id="{182B1A03-9888-0440-1039-EF7232B89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8" r="1" b="1"/>
          <a:stretch/>
        </p:blipFill>
        <p:spPr bwMode="auto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4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olke 3">
            <a:extLst>
              <a:ext uri="{FF2B5EF4-FFF2-40B4-BE49-F238E27FC236}">
                <a16:creationId xmlns:a16="http://schemas.microsoft.com/office/drawing/2014/main" id="{51D7D69F-8C93-CE2C-74B5-D7AB7AAE7032}"/>
              </a:ext>
            </a:extLst>
          </p:cNvPr>
          <p:cNvSpPr/>
          <p:nvPr/>
        </p:nvSpPr>
        <p:spPr>
          <a:xfrm>
            <a:off x="1729231" y="1012095"/>
            <a:ext cx="7442775" cy="40148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DEHOGA </a:t>
            </a:r>
            <a:r>
              <a:rPr lang="en-US" sz="4400" b="1" kern="120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Zertifikat</a:t>
            </a:r>
            <a:r>
              <a:rPr lang="en-US" sz="4400" b="1" kern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 </a:t>
            </a:r>
            <a:r>
              <a:rPr lang="en-US" sz="4400" b="1" kern="120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Urkunde</a:t>
            </a:r>
            <a:r>
              <a:rPr lang="en-US" sz="4400" b="1" kern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bei</a:t>
            </a:r>
            <a:r>
              <a: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erfolgreicher</a:t>
            </a:r>
            <a:r>
              <a: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Teilnahme</a:t>
            </a:r>
            <a:endParaRPr lang="en-US" sz="44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8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lloween Cocktail und Kürbis-Kartoffelpuffer mit Schnittlauch Dip">
            <a:extLst>
              <a:ext uri="{FF2B5EF4-FFF2-40B4-BE49-F238E27FC236}">
                <a16:creationId xmlns:a16="http://schemas.microsoft.com/office/drawing/2014/main" id="{1B190339-205C-A985-4426-786147A59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r="-1" b="3508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g der offenen Tür">
            <a:extLst>
              <a:ext uri="{FF2B5EF4-FFF2-40B4-BE49-F238E27FC236}">
                <a16:creationId xmlns:a16="http://schemas.microsoft.com/office/drawing/2014/main" id="{FCE41005-C4F3-CB75-2A3C-A8D7483DE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" r="1" b="26384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stallerlei">
            <a:extLst>
              <a:ext uri="{FF2B5EF4-FFF2-40B4-BE49-F238E27FC236}">
                <a16:creationId xmlns:a16="http://schemas.microsoft.com/office/drawing/2014/main" id="{BA0DEB31-F92A-B5B7-8512-98F94520A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2814" b="2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deln mit Gemüseleuchtturm">
            <a:extLst>
              <a:ext uri="{FF2B5EF4-FFF2-40B4-BE49-F238E27FC236}">
                <a16:creationId xmlns:a16="http://schemas.microsoft.com/office/drawing/2014/main" id="{C932FF5F-6948-DA1B-0284-8F703B70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" b="13513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119F81C-D83B-35D5-7B14-6B912CA47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" b="17352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Karte Menü, Essen, Broschüre enthält.&#10;&#10;Automatisch generierte Beschreibung">
            <a:extLst>
              <a:ext uri="{FF2B5EF4-FFF2-40B4-BE49-F238E27FC236}">
                <a16:creationId xmlns:a16="http://schemas.microsoft.com/office/drawing/2014/main" id="{13E6ACCB-305C-09B6-BB42-0C0C46B1B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5" r="-1" b="7120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Winterlicher Brotsalat">
            <a:extLst>
              <a:ext uri="{FF2B5EF4-FFF2-40B4-BE49-F238E27FC236}">
                <a16:creationId xmlns:a16="http://schemas.microsoft.com/office/drawing/2014/main" id="{BA977107-E8CC-99D8-BF9B-C72DB1673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8"/>
          <a:stretch/>
        </p:blipFill>
        <p:spPr bwMode="auto">
          <a:xfrm>
            <a:off x="6176434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felpfannkuchen">
            <a:extLst>
              <a:ext uri="{FF2B5EF4-FFF2-40B4-BE49-F238E27FC236}">
                <a16:creationId xmlns:a16="http://schemas.microsoft.com/office/drawing/2014/main" id="{6C520AE6-F2E3-1E73-FA90-08644506C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8052" b="-3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ürbis-Kartoffel-Gnocchi mit Lauchzwiebelbutter">
            <a:extLst>
              <a:ext uri="{FF2B5EF4-FFF2-40B4-BE49-F238E27FC236}">
                <a16:creationId xmlns:a16="http://schemas.microsoft.com/office/drawing/2014/main" id="{504FFC6A-444B-F704-63A8-A46F8FC80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hokoladensoufflé mit Obstsalat">
            <a:extLst>
              <a:ext uri="{FF2B5EF4-FFF2-40B4-BE49-F238E27FC236}">
                <a16:creationId xmlns:a16="http://schemas.microsoft.com/office/drawing/2014/main" id="{63C2D983-0826-2E70-78AE-54F9A291D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8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mas Kartoffelstampf mit Rosenkohl und Grillwürstchen">
            <a:extLst>
              <a:ext uri="{FF2B5EF4-FFF2-40B4-BE49-F238E27FC236}">
                <a16:creationId xmlns:a16="http://schemas.microsoft.com/office/drawing/2014/main" id="{FC873608-C194-257D-74AD-09F3EF92F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r="3253" b="-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3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in Bild, das Essen, Snack, Im Haus, Fastfood enthält.&#10;&#10;Automatisch generierte Beschreibung">
            <a:extLst>
              <a:ext uri="{FF2B5EF4-FFF2-40B4-BE49-F238E27FC236}">
                <a16:creationId xmlns:a16="http://schemas.microsoft.com/office/drawing/2014/main" id="{B38E85CA-43A3-1375-030D-D046A3CB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 r="-2" b="27189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sterbrot und Serviette Osterhase">
            <a:extLst>
              <a:ext uri="{FF2B5EF4-FFF2-40B4-BE49-F238E27FC236}">
                <a16:creationId xmlns:a16="http://schemas.microsoft.com/office/drawing/2014/main" id="{AF979681-819A-A1AF-7E46-363660DD9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r="-3" b="27312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oner Pfanne mit Spiegelei">
            <a:extLst>
              <a:ext uri="{FF2B5EF4-FFF2-40B4-BE49-F238E27FC236}">
                <a16:creationId xmlns:a16="http://schemas.microsoft.com/office/drawing/2014/main" id="{7B0FC29C-E79F-6C0B-25A8-1E8B6F5A0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r="2" b="8499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in Bild, das Person, Kleidung, Im Haus, Snack enthält.&#10;&#10;Automatisch generierte Beschreibung">
            <a:extLst>
              <a:ext uri="{FF2B5EF4-FFF2-40B4-BE49-F238E27FC236}">
                <a16:creationId xmlns:a16="http://schemas.microsoft.com/office/drawing/2014/main" id="{56E1B1D0-6B12-54C2-C3D8-107760A88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r="-2" b="35696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34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Breitbild</PresentationFormat>
  <Paragraphs>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Steffen Seel</dc:creator>
  <cp:lastModifiedBy>Lehrer</cp:lastModifiedBy>
  <cp:revision>6</cp:revision>
  <dcterms:created xsi:type="dcterms:W3CDTF">2024-03-01T15:51:09Z</dcterms:created>
  <dcterms:modified xsi:type="dcterms:W3CDTF">2025-03-23T11:32:47Z</dcterms:modified>
</cp:coreProperties>
</file>