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7"/>
  </p:notesMasterIdLst>
  <p:sldIdLst>
    <p:sldId id="257" r:id="rId2"/>
    <p:sldId id="258" r:id="rId3"/>
    <p:sldId id="270" r:id="rId4"/>
    <p:sldId id="260" r:id="rId5"/>
    <p:sldId id="261" r:id="rId6"/>
    <p:sldId id="275" r:id="rId7"/>
    <p:sldId id="278" r:id="rId8"/>
    <p:sldId id="263" r:id="rId9"/>
    <p:sldId id="264" r:id="rId10"/>
    <p:sldId id="276" r:id="rId11"/>
    <p:sldId id="267" r:id="rId12"/>
    <p:sldId id="277" r:id="rId13"/>
    <p:sldId id="268" r:id="rId14"/>
    <p:sldId id="265" r:id="rId15"/>
    <p:sldId id="273"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3"/>
    <a:srgbClr val="FFF7E1"/>
    <a:srgbClr val="E4E6E5"/>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0AAFCA-7CDA-41EB-B5C8-249FE10B3F38}" type="datetimeFigureOut">
              <a:rPr lang="de-DE" smtClean="0"/>
              <a:t>09.06.2026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1DFAD-D423-4B98-B8C6-21642333141A}" type="slidenum">
              <a:rPr lang="de-DE" smtClean="0"/>
              <a:t>‹Nr.›</a:t>
            </a:fld>
            <a:endParaRPr lang="de-DE"/>
          </a:p>
        </p:txBody>
      </p:sp>
    </p:spTree>
    <p:extLst>
      <p:ext uri="{BB962C8B-B14F-4D97-AF65-F5344CB8AC3E}">
        <p14:creationId xmlns:p14="http://schemas.microsoft.com/office/powerpoint/2010/main" val="4268681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945AD-C198-BF33-3B2A-5C50F7C28B8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918AE2-55B4-4C0A-A4BE-885CD35E70A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0FA5491-AF60-C711-3C81-012E810FB68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132ABDA-0155-7BDE-7DB5-D0FE198611DE}"/>
              </a:ext>
            </a:extLst>
          </p:cNvPr>
          <p:cNvSpPr>
            <a:spLocks noGrp="1"/>
          </p:cNvSpPr>
          <p:nvPr>
            <p:ph type="sldNum" sz="quarter" idx="5"/>
          </p:nvPr>
        </p:nvSpPr>
        <p:spPr/>
        <p:txBody>
          <a:bodyPr/>
          <a:lstStyle/>
          <a:p>
            <a:fld id="{0B66CE42-4FF3-46BD-A1C9-4005C702F3CF}" type="slidenum">
              <a:rPr lang="de-DE" smtClean="0"/>
              <a:t>10</a:t>
            </a:fld>
            <a:endParaRPr lang="de-DE"/>
          </a:p>
        </p:txBody>
      </p:sp>
    </p:spTree>
    <p:extLst>
      <p:ext uri="{BB962C8B-B14F-4D97-AF65-F5344CB8AC3E}">
        <p14:creationId xmlns:p14="http://schemas.microsoft.com/office/powerpoint/2010/main" val="43649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77AAE-DCFB-744B-EEC7-3CFD658AFF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B84F814-FC76-70BB-1A17-307963D317A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EA207CB-99BE-6AC1-2BF6-801604F5EBC5}"/>
              </a:ext>
            </a:extLst>
          </p:cNvPr>
          <p:cNvSpPr>
            <a:spLocks noGrp="1"/>
          </p:cNvSpPr>
          <p:nvPr>
            <p:ph type="body" idx="1"/>
          </p:nvPr>
        </p:nvSpPr>
        <p:spPr/>
        <p:txBody>
          <a:bodyPr/>
          <a:lstStyle/>
          <a:p>
            <a:endParaRPr lang="de-DE" sz="2640" b="1" kern="1200" dirty="0">
              <a:solidFill>
                <a:schemeClr val="accent6">
                  <a:lumMod val="75000"/>
                </a:schemeClr>
              </a:solidFill>
              <a:latin typeface="Quicksand Bold" panose="020B0604020202020204" charset="0"/>
              <a:ea typeface="+mn-ea"/>
              <a:cs typeface="+mn-cs"/>
            </a:endParaRPr>
          </a:p>
        </p:txBody>
      </p:sp>
      <p:sp>
        <p:nvSpPr>
          <p:cNvPr id="4" name="Foliennummernplatzhalter 3">
            <a:extLst>
              <a:ext uri="{FF2B5EF4-FFF2-40B4-BE49-F238E27FC236}">
                <a16:creationId xmlns:a16="http://schemas.microsoft.com/office/drawing/2014/main" id="{20420397-33C7-7C23-03C4-EBF4CE35B30E}"/>
              </a:ext>
            </a:extLst>
          </p:cNvPr>
          <p:cNvSpPr>
            <a:spLocks noGrp="1"/>
          </p:cNvSpPr>
          <p:nvPr>
            <p:ph type="sldNum" sz="quarter" idx="5"/>
          </p:nvPr>
        </p:nvSpPr>
        <p:spPr/>
        <p:txBody>
          <a:bodyPr/>
          <a:lstStyle/>
          <a:p>
            <a:fld id="{0B66CE42-4FF3-46BD-A1C9-4005C702F3CF}" type="slidenum">
              <a:rPr lang="de-DE" smtClean="0"/>
              <a:t>12</a:t>
            </a:fld>
            <a:endParaRPr lang="de-DE"/>
          </a:p>
        </p:txBody>
      </p:sp>
    </p:spTree>
    <p:extLst>
      <p:ext uri="{BB962C8B-B14F-4D97-AF65-F5344CB8AC3E}">
        <p14:creationId xmlns:p14="http://schemas.microsoft.com/office/powerpoint/2010/main" val="2372342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A7816-0C19-4567-98A5-CB3DCD005F9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DC7C80F-0DA0-4BE1-8779-3D37C3A1B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D319DE8-DED6-4D63-9076-BE9E1B0E410D}"/>
              </a:ext>
            </a:extLst>
          </p:cNvPr>
          <p:cNvSpPr>
            <a:spLocks noGrp="1"/>
          </p:cNvSpPr>
          <p:nvPr>
            <p:ph type="dt" sz="half" idx="10"/>
          </p:nvPr>
        </p:nvSpPr>
        <p:spPr/>
        <p:txBody>
          <a:bodyPr/>
          <a:lstStyle/>
          <a:p>
            <a:fld id="{F0C1915E-FA93-4A3C-AA8A-71D6E57E9174}" type="datetimeFigureOut">
              <a:rPr lang="de-DE" smtClean="0"/>
              <a:t>09.06.2026</a:t>
            </a:fld>
            <a:endParaRPr lang="de-DE"/>
          </a:p>
        </p:txBody>
      </p:sp>
      <p:sp>
        <p:nvSpPr>
          <p:cNvPr id="5" name="Fußzeilenplatzhalter 4">
            <a:extLst>
              <a:ext uri="{FF2B5EF4-FFF2-40B4-BE49-F238E27FC236}">
                <a16:creationId xmlns:a16="http://schemas.microsoft.com/office/drawing/2014/main" id="{71DFD462-5328-41CF-978B-6D3D8B6786A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439A0AD-9569-4E58-90B8-6782EF7D8DC3}"/>
              </a:ext>
            </a:extLst>
          </p:cNvPr>
          <p:cNvSpPr>
            <a:spLocks noGrp="1"/>
          </p:cNvSpPr>
          <p:nvPr>
            <p:ph type="sldNum" sz="quarter" idx="12"/>
          </p:nvPr>
        </p:nvSpPr>
        <p:spPr/>
        <p:txBody>
          <a:bodyPr/>
          <a:lstStyle/>
          <a:p>
            <a:fld id="{F2497253-ADF4-4061-9255-FA4E0C8B7F7A}" type="slidenum">
              <a:rPr lang="de-DE" smtClean="0"/>
              <a:t>‹Nr.›</a:t>
            </a:fld>
            <a:endParaRPr lang="de-DE"/>
          </a:p>
        </p:txBody>
      </p:sp>
    </p:spTree>
    <p:extLst>
      <p:ext uri="{BB962C8B-B14F-4D97-AF65-F5344CB8AC3E}">
        <p14:creationId xmlns:p14="http://schemas.microsoft.com/office/powerpoint/2010/main" val="2610552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1A9058-A191-4617-8867-B33315DDCAC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108ADE4-67AA-45BF-B2D9-1D7A7A3F0DC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CE14D02-ACC7-4511-AD87-7C84C3C7AF80}"/>
              </a:ext>
            </a:extLst>
          </p:cNvPr>
          <p:cNvSpPr>
            <a:spLocks noGrp="1"/>
          </p:cNvSpPr>
          <p:nvPr>
            <p:ph type="dt" sz="half" idx="10"/>
          </p:nvPr>
        </p:nvSpPr>
        <p:spPr/>
        <p:txBody>
          <a:bodyPr/>
          <a:lstStyle/>
          <a:p>
            <a:fld id="{F0C1915E-FA93-4A3C-AA8A-71D6E57E9174}" type="datetimeFigureOut">
              <a:rPr lang="de-DE" smtClean="0"/>
              <a:t>09.06.2026</a:t>
            </a:fld>
            <a:endParaRPr lang="de-DE"/>
          </a:p>
        </p:txBody>
      </p:sp>
      <p:sp>
        <p:nvSpPr>
          <p:cNvPr id="5" name="Fußzeilenplatzhalter 4">
            <a:extLst>
              <a:ext uri="{FF2B5EF4-FFF2-40B4-BE49-F238E27FC236}">
                <a16:creationId xmlns:a16="http://schemas.microsoft.com/office/drawing/2014/main" id="{CC6092BB-5BE5-43F9-8140-F755992BC40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9364306-35C6-4441-B3CF-8E66A12794AC}"/>
              </a:ext>
            </a:extLst>
          </p:cNvPr>
          <p:cNvSpPr>
            <a:spLocks noGrp="1"/>
          </p:cNvSpPr>
          <p:nvPr>
            <p:ph type="sldNum" sz="quarter" idx="12"/>
          </p:nvPr>
        </p:nvSpPr>
        <p:spPr/>
        <p:txBody>
          <a:bodyPr/>
          <a:lstStyle/>
          <a:p>
            <a:fld id="{F2497253-ADF4-4061-9255-FA4E0C8B7F7A}" type="slidenum">
              <a:rPr lang="de-DE" smtClean="0"/>
              <a:t>‹Nr.›</a:t>
            </a:fld>
            <a:endParaRPr lang="de-DE"/>
          </a:p>
        </p:txBody>
      </p:sp>
    </p:spTree>
    <p:extLst>
      <p:ext uri="{BB962C8B-B14F-4D97-AF65-F5344CB8AC3E}">
        <p14:creationId xmlns:p14="http://schemas.microsoft.com/office/powerpoint/2010/main" val="2845957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D6C2CFD-00A2-4B03-8001-040F5D817B8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F19174D-7F2C-4E72-8578-326CFA323E4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759D179-3E97-455D-82D7-36DED32E7026}"/>
              </a:ext>
            </a:extLst>
          </p:cNvPr>
          <p:cNvSpPr>
            <a:spLocks noGrp="1"/>
          </p:cNvSpPr>
          <p:nvPr>
            <p:ph type="dt" sz="half" idx="10"/>
          </p:nvPr>
        </p:nvSpPr>
        <p:spPr/>
        <p:txBody>
          <a:bodyPr/>
          <a:lstStyle/>
          <a:p>
            <a:fld id="{F0C1915E-FA93-4A3C-AA8A-71D6E57E9174}" type="datetimeFigureOut">
              <a:rPr lang="de-DE" smtClean="0"/>
              <a:t>09.06.2026</a:t>
            </a:fld>
            <a:endParaRPr lang="de-DE"/>
          </a:p>
        </p:txBody>
      </p:sp>
      <p:sp>
        <p:nvSpPr>
          <p:cNvPr id="5" name="Fußzeilenplatzhalter 4">
            <a:extLst>
              <a:ext uri="{FF2B5EF4-FFF2-40B4-BE49-F238E27FC236}">
                <a16:creationId xmlns:a16="http://schemas.microsoft.com/office/drawing/2014/main" id="{F949B4A0-166B-4256-90D0-E258EEF8E5E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DC41721-CF75-493C-B90B-2E38D09AF48E}"/>
              </a:ext>
            </a:extLst>
          </p:cNvPr>
          <p:cNvSpPr>
            <a:spLocks noGrp="1"/>
          </p:cNvSpPr>
          <p:nvPr>
            <p:ph type="sldNum" sz="quarter" idx="12"/>
          </p:nvPr>
        </p:nvSpPr>
        <p:spPr/>
        <p:txBody>
          <a:bodyPr/>
          <a:lstStyle/>
          <a:p>
            <a:fld id="{F2497253-ADF4-4061-9255-FA4E0C8B7F7A}" type="slidenum">
              <a:rPr lang="de-DE" smtClean="0"/>
              <a:t>‹Nr.›</a:t>
            </a:fld>
            <a:endParaRPr lang="de-DE"/>
          </a:p>
        </p:txBody>
      </p:sp>
    </p:spTree>
    <p:extLst>
      <p:ext uri="{BB962C8B-B14F-4D97-AF65-F5344CB8AC3E}">
        <p14:creationId xmlns:p14="http://schemas.microsoft.com/office/powerpoint/2010/main" val="402795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799C86-6C6D-43FD-8B20-904D56C461C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917DAF6-4425-4BD0-84A8-857A86E0D1E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D2BC4B-9900-4D32-9BCB-7033B385D03A}"/>
              </a:ext>
            </a:extLst>
          </p:cNvPr>
          <p:cNvSpPr>
            <a:spLocks noGrp="1"/>
          </p:cNvSpPr>
          <p:nvPr>
            <p:ph type="dt" sz="half" idx="10"/>
          </p:nvPr>
        </p:nvSpPr>
        <p:spPr/>
        <p:txBody>
          <a:bodyPr/>
          <a:lstStyle/>
          <a:p>
            <a:fld id="{F0C1915E-FA93-4A3C-AA8A-71D6E57E9174}" type="datetimeFigureOut">
              <a:rPr lang="de-DE" smtClean="0"/>
              <a:t>09.06.2026</a:t>
            </a:fld>
            <a:endParaRPr lang="de-DE"/>
          </a:p>
        </p:txBody>
      </p:sp>
      <p:sp>
        <p:nvSpPr>
          <p:cNvPr id="5" name="Fußzeilenplatzhalter 4">
            <a:extLst>
              <a:ext uri="{FF2B5EF4-FFF2-40B4-BE49-F238E27FC236}">
                <a16:creationId xmlns:a16="http://schemas.microsoft.com/office/drawing/2014/main" id="{DE08FCE2-5A38-4D8A-980D-FD36B275B23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B51FDF7-B8BF-4DEC-947F-80BC61E80564}"/>
              </a:ext>
            </a:extLst>
          </p:cNvPr>
          <p:cNvSpPr>
            <a:spLocks noGrp="1"/>
          </p:cNvSpPr>
          <p:nvPr>
            <p:ph type="sldNum" sz="quarter" idx="12"/>
          </p:nvPr>
        </p:nvSpPr>
        <p:spPr/>
        <p:txBody>
          <a:bodyPr/>
          <a:lstStyle/>
          <a:p>
            <a:fld id="{F2497253-ADF4-4061-9255-FA4E0C8B7F7A}" type="slidenum">
              <a:rPr lang="de-DE" smtClean="0"/>
              <a:t>‹Nr.›</a:t>
            </a:fld>
            <a:endParaRPr lang="de-DE"/>
          </a:p>
        </p:txBody>
      </p:sp>
    </p:spTree>
    <p:extLst>
      <p:ext uri="{BB962C8B-B14F-4D97-AF65-F5344CB8AC3E}">
        <p14:creationId xmlns:p14="http://schemas.microsoft.com/office/powerpoint/2010/main" val="345868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A92D7-F516-48C0-8545-CD56C4B9C0B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92BD173-F2E0-4FD0-A32A-8D9EB7FED3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652F512-F989-4D03-A9A2-8078E910DA4B}"/>
              </a:ext>
            </a:extLst>
          </p:cNvPr>
          <p:cNvSpPr>
            <a:spLocks noGrp="1"/>
          </p:cNvSpPr>
          <p:nvPr>
            <p:ph type="dt" sz="half" idx="10"/>
          </p:nvPr>
        </p:nvSpPr>
        <p:spPr/>
        <p:txBody>
          <a:bodyPr/>
          <a:lstStyle/>
          <a:p>
            <a:fld id="{F0C1915E-FA93-4A3C-AA8A-71D6E57E9174}" type="datetimeFigureOut">
              <a:rPr lang="de-DE" smtClean="0"/>
              <a:t>09.06.2026</a:t>
            </a:fld>
            <a:endParaRPr lang="de-DE"/>
          </a:p>
        </p:txBody>
      </p:sp>
      <p:sp>
        <p:nvSpPr>
          <p:cNvPr id="5" name="Fußzeilenplatzhalter 4">
            <a:extLst>
              <a:ext uri="{FF2B5EF4-FFF2-40B4-BE49-F238E27FC236}">
                <a16:creationId xmlns:a16="http://schemas.microsoft.com/office/drawing/2014/main" id="{2CFE62C6-818F-4E19-81AB-E776BC008F5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DB9DDC7-9092-42C8-A7E7-9EF865914E6E}"/>
              </a:ext>
            </a:extLst>
          </p:cNvPr>
          <p:cNvSpPr>
            <a:spLocks noGrp="1"/>
          </p:cNvSpPr>
          <p:nvPr>
            <p:ph type="sldNum" sz="quarter" idx="12"/>
          </p:nvPr>
        </p:nvSpPr>
        <p:spPr/>
        <p:txBody>
          <a:bodyPr/>
          <a:lstStyle/>
          <a:p>
            <a:fld id="{F2497253-ADF4-4061-9255-FA4E0C8B7F7A}" type="slidenum">
              <a:rPr lang="de-DE" smtClean="0"/>
              <a:t>‹Nr.›</a:t>
            </a:fld>
            <a:endParaRPr lang="de-DE"/>
          </a:p>
        </p:txBody>
      </p:sp>
    </p:spTree>
    <p:extLst>
      <p:ext uri="{BB962C8B-B14F-4D97-AF65-F5344CB8AC3E}">
        <p14:creationId xmlns:p14="http://schemas.microsoft.com/office/powerpoint/2010/main" val="197127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C66C26-3CB6-46FB-8DB9-5C71738CBB7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5556532-2FD1-4102-87E7-12F1DBC1B08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B2FEB20-8E02-42DE-9F26-7E87B17186C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8772C2E-87FB-41E8-9781-DAA3FF2C7D5F}"/>
              </a:ext>
            </a:extLst>
          </p:cNvPr>
          <p:cNvSpPr>
            <a:spLocks noGrp="1"/>
          </p:cNvSpPr>
          <p:nvPr>
            <p:ph type="dt" sz="half" idx="10"/>
          </p:nvPr>
        </p:nvSpPr>
        <p:spPr/>
        <p:txBody>
          <a:bodyPr/>
          <a:lstStyle/>
          <a:p>
            <a:fld id="{F0C1915E-FA93-4A3C-AA8A-71D6E57E9174}" type="datetimeFigureOut">
              <a:rPr lang="de-DE" smtClean="0"/>
              <a:t>09.06.2026</a:t>
            </a:fld>
            <a:endParaRPr lang="de-DE"/>
          </a:p>
        </p:txBody>
      </p:sp>
      <p:sp>
        <p:nvSpPr>
          <p:cNvPr id="6" name="Fußzeilenplatzhalter 5">
            <a:extLst>
              <a:ext uri="{FF2B5EF4-FFF2-40B4-BE49-F238E27FC236}">
                <a16:creationId xmlns:a16="http://schemas.microsoft.com/office/drawing/2014/main" id="{D3F5F77E-C2BD-4186-A923-B8F962253FA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3558558-0B8D-4569-930E-614797932237}"/>
              </a:ext>
            </a:extLst>
          </p:cNvPr>
          <p:cNvSpPr>
            <a:spLocks noGrp="1"/>
          </p:cNvSpPr>
          <p:nvPr>
            <p:ph type="sldNum" sz="quarter" idx="12"/>
          </p:nvPr>
        </p:nvSpPr>
        <p:spPr/>
        <p:txBody>
          <a:bodyPr/>
          <a:lstStyle/>
          <a:p>
            <a:fld id="{F2497253-ADF4-4061-9255-FA4E0C8B7F7A}" type="slidenum">
              <a:rPr lang="de-DE" smtClean="0"/>
              <a:t>‹Nr.›</a:t>
            </a:fld>
            <a:endParaRPr lang="de-DE"/>
          </a:p>
        </p:txBody>
      </p:sp>
    </p:spTree>
    <p:extLst>
      <p:ext uri="{BB962C8B-B14F-4D97-AF65-F5344CB8AC3E}">
        <p14:creationId xmlns:p14="http://schemas.microsoft.com/office/powerpoint/2010/main" val="648494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137B4-5731-45CF-8FBB-BAE72E5BB92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68EC5E6-0ECE-414D-9350-7BFEE16AFE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A3A0051-5567-4E95-9601-D5E90293149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15B185F-B9F5-413B-805A-B1AC4263B8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07E84CE-D594-4DD5-B95F-016AC52D58F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143D375B-B5F9-47EA-95D3-EF896EC3142B}"/>
              </a:ext>
            </a:extLst>
          </p:cNvPr>
          <p:cNvSpPr>
            <a:spLocks noGrp="1"/>
          </p:cNvSpPr>
          <p:nvPr>
            <p:ph type="dt" sz="half" idx="10"/>
          </p:nvPr>
        </p:nvSpPr>
        <p:spPr/>
        <p:txBody>
          <a:bodyPr/>
          <a:lstStyle/>
          <a:p>
            <a:fld id="{F0C1915E-FA93-4A3C-AA8A-71D6E57E9174}" type="datetimeFigureOut">
              <a:rPr lang="de-DE" smtClean="0"/>
              <a:t>09.06.2026</a:t>
            </a:fld>
            <a:endParaRPr lang="de-DE"/>
          </a:p>
        </p:txBody>
      </p:sp>
      <p:sp>
        <p:nvSpPr>
          <p:cNvPr id="8" name="Fußzeilenplatzhalter 7">
            <a:extLst>
              <a:ext uri="{FF2B5EF4-FFF2-40B4-BE49-F238E27FC236}">
                <a16:creationId xmlns:a16="http://schemas.microsoft.com/office/drawing/2014/main" id="{7F136B10-4236-4C86-96AC-56DDBD4C1BA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AD0152E-01A2-46CD-8D22-B592CFBD3EB8}"/>
              </a:ext>
            </a:extLst>
          </p:cNvPr>
          <p:cNvSpPr>
            <a:spLocks noGrp="1"/>
          </p:cNvSpPr>
          <p:nvPr>
            <p:ph type="sldNum" sz="quarter" idx="12"/>
          </p:nvPr>
        </p:nvSpPr>
        <p:spPr/>
        <p:txBody>
          <a:bodyPr/>
          <a:lstStyle/>
          <a:p>
            <a:fld id="{F2497253-ADF4-4061-9255-FA4E0C8B7F7A}" type="slidenum">
              <a:rPr lang="de-DE" smtClean="0"/>
              <a:t>‹Nr.›</a:t>
            </a:fld>
            <a:endParaRPr lang="de-DE"/>
          </a:p>
        </p:txBody>
      </p:sp>
    </p:spTree>
    <p:extLst>
      <p:ext uri="{BB962C8B-B14F-4D97-AF65-F5344CB8AC3E}">
        <p14:creationId xmlns:p14="http://schemas.microsoft.com/office/powerpoint/2010/main" val="4113345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C48D6D-3968-4BA6-A1AF-65E20AE0F50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C137315-1E21-4523-A279-E1C53D70A4A8}"/>
              </a:ext>
            </a:extLst>
          </p:cNvPr>
          <p:cNvSpPr>
            <a:spLocks noGrp="1"/>
          </p:cNvSpPr>
          <p:nvPr>
            <p:ph type="dt" sz="half" idx="10"/>
          </p:nvPr>
        </p:nvSpPr>
        <p:spPr/>
        <p:txBody>
          <a:bodyPr/>
          <a:lstStyle/>
          <a:p>
            <a:fld id="{F0C1915E-FA93-4A3C-AA8A-71D6E57E9174}" type="datetimeFigureOut">
              <a:rPr lang="de-DE" smtClean="0"/>
              <a:t>09.06.2026</a:t>
            </a:fld>
            <a:endParaRPr lang="de-DE"/>
          </a:p>
        </p:txBody>
      </p:sp>
      <p:sp>
        <p:nvSpPr>
          <p:cNvPr id="4" name="Fußzeilenplatzhalter 3">
            <a:extLst>
              <a:ext uri="{FF2B5EF4-FFF2-40B4-BE49-F238E27FC236}">
                <a16:creationId xmlns:a16="http://schemas.microsoft.com/office/drawing/2014/main" id="{EDA35213-312E-457E-BB19-058D5D4E6A4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8AED2A4-D0D8-42EA-981B-2DB5DD141800}"/>
              </a:ext>
            </a:extLst>
          </p:cNvPr>
          <p:cNvSpPr>
            <a:spLocks noGrp="1"/>
          </p:cNvSpPr>
          <p:nvPr>
            <p:ph type="sldNum" sz="quarter" idx="12"/>
          </p:nvPr>
        </p:nvSpPr>
        <p:spPr/>
        <p:txBody>
          <a:bodyPr/>
          <a:lstStyle/>
          <a:p>
            <a:fld id="{F2497253-ADF4-4061-9255-FA4E0C8B7F7A}" type="slidenum">
              <a:rPr lang="de-DE" smtClean="0"/>
              <a:t>‹Nr.›</a:t>
            </a:fld>
            <a:endParaRPr lang="de-DE"/>
          </a:p>
        </p:txBody>
      </p:sp>
    </p:spTree>
    <p:extLst>
      <p:ext uri="{BB962C8B-B14F-4D97-AF65-F5344CB8AC3E}">
        <p14:creationId xmlns:p14="http://schemas.microsoft.com/office/powerpoint/2010/main" val="1041639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B60254C-CCF5-4E3E-8829-0BDDD99DD381}"/>
              </a:ext>
            </a:extLst>
          </p:cNvPr>
          <p:cNvSpPr>
            <a:spLocks noGrp="1"/>
          </p:cNvSpPr>
          <p:nvPr>
            <p:ph type="dt" sz="half" idx="10"/>
          </p:nvPr>
        </p:nvSpPr>
        <p:spPr/>
        <p:txBody>
          <a:bodyPr/>
          <a:lstStyle/>
          <a:p>
            <a:fld id="{F0C1915E-FA93-4A3C-AA8A-71D6E57E9174}" type="datetimeFigureOut">
              <a:rPr lang="de-DE" smtClean="0"/>
              <a:t>09.06.2026</a:t>
            </a:fld>
            <a:endParaRPr lang="de-DE"/>
          </a:p>
        </p:txBody>
      </p:sp>
      <p:sp>
        <p:nvSpPr>
          <p:cNvPr id="3" name="Fußzeilenplatzhalter 2">
            <a:extLst>
              <a:ext uri="{FF2B5EF4-FFF2-40B4-BE49-F238E27FC236}">
                <a16:creationId xmlns:a16="http://schemas.microsoft.com/office/drawing/2014/main" id="{BEFBD34C-4770-4B69-9526-C8623CC3504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A524C3E-CAB9-4D6D-B12A-6E7A5A3D0CD7}"/>
              </a:ext>
            </a:extLst>
          </p:cNvPr>
          <p:cNvSpPr>
            <a:spLocks noGrp="1"/>
          </p:cNvSpPr>
          <p:nvPr>
            <p:ph type="sldNum" sz="quarter" idx="12"/>
          </p:nvPr>
        </p:nvSpPr>
        <p:spPr/>
        <p:txBody>
          <a:bodyPr/>
          <a:lstStyle/>
          <a:p>
            <a:fld id="{F2497253-ADF4-4061-9255-FA4E0C8B7F7A}" type="slidenum">
              <a:rPr lang="de-DE" smtClean="0"/>
              <a:t>‹Nr.›</a:t>
            </a:fld>
            <a:endParaRPr lang="de-DE"/>
          </a:p>
        </p:txBody>
      </p:sp>
    </p:spTree>
    <p:extLst>
      <p:ext uri="{BB962C8B-B14F-4D97-AF65-F5344CB8AC3E}">
        <p14:creationId xmlns:p14="http://schemas.microsoft.com/office/powerpoint/2010/main" val="3451331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8189BB-5D15-423F-834D-FB92A787345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3CBCC78-180A-46D8-B669-C51D7F9B2F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2644D1F-EE9C-44ED-B166-157A302F9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76D78AE-F48A-4408-A4D0-C84EF86FC245}"/>
              </a:ext>
            </a:extLst>
          </p:cNvPr>
          <p:cNvSpPr>
            <a:spLocks noGrp="1"/>
          </p:cNvSpPr>
          <p:nvPr>
            <p:ph type="dt" sz="half" idx="10"/>
          </p:nvPr>
        </p:nvSpPr>
        <p:spPr/>
        <p:txBody>
          <a:bodyPr/>
          <a:lstStyle/>
          <a:p>
            <a:fld id="{F0C1915E-FA93-4A3C-AA8A-71D6E57E9174}" type="datetimeFigureOut">
              <a:rPr lang="de-DE" smtClean="0"/>
              <a:t>09.06.2026</a:t>
            </a:fld>
            <a:endParaRPr lang="de-DE"/>
          </a:p>
        </p:txBody>
      </p:sp>
      <p:sp>
        <p:nvSpPr>
          <p:cNvPr id="6" name="Fußzeilenplatzhalter 5">
            <a:extLst>
              <a:ext uri="{FF2B5EF4-FFF2-40B4-BE49-F238E27FC236}">
                <a16:creationId xmlns:a16="http://schemas.microsoft.com/office/drawing/2014/main" id="{F8CDFAF1-9BE0-4251-90D7-CC5161A6EF5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A059BB9-D0E1-42BA-BDA6-F9250FA86144}"/>
              </a:ext>
            </a:extLst>
          </p:cNvPr>
          <p:cNvSpPr>
            <a:spLocks noGrp="1"/>
          </p:cNvSpPr>
          <p:nvPr>
            <p:ph type="sldNum" sz="quarter" idx="12"/>
          </p:nvPr>
        </p:nvSpPr>
        <p:spPr/>
        <p:txBody>
          <a:bodyPr/>
          <a:lstStyle/>
          <a:p>
            <a:fld id="{F2497253-ADF4-4061-9255-FA4E0C8B7F7A}" type="slidenum">
              <a:rPr lang="de-DE" smtClean="0"/>
              <a:t>‹Nr.›</a:t>
            </a:fld>
            <a:endParaRPr lang="de-DE"/>
          </a:p>
        </p:txBody>
      </p:sp>
    </p:spTree>
    <p:extLst>
      <p:ext uri="{BB962C8B-B14F-4D97-AF65-F5344CB8AC3E}">
        <p14:creationId xmlns:p14="http://schemas.microsoft.com/office/powerpoint/2010/main" val="84817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A67B4-AA71-4F2C-88E1-CB296717E33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0725F70-495B-4E9A-BF8D-85149452CE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AAB3595-089E-45A5-87B5-CD67A60938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3A7E5AA-451B-473F-8FAC-633EB4667D33}"/>
              </a:ext>
            </a:extLst>
          </p:cNvPr>
          <p:cNvSpPr>
            <a:spLocks noGrp="1"/>
          </p:cNvSpPr>
          <p:nvPr>
            <p:ph type="dt" sz="half" idx="10"/>
          </p:nvPr>
        </p:nvSpPr>
        <p:spPr/>
        <p:txBody>
          <a:bodyPr/>
          <a:lstStyle/>
          <a:p>
            <a:fld id="{F0C1915E-FA93-4A3C-AA8A-71D6E57E9174}" type="datetimeFigureOut">
              <a:rPr lang="de-DE" smtClean="0"/>
              <a:t>09.06.2026</a:t>
            </a:fld>
            <a:endParaRPr lang="de-DE"/>
          </a:p>
        </p:txBody>
      </p:sp>
      <p:sp>
        <p:nvSpPr>
          <p:cNvPr id="6" name="Fußzeilenplatzhalter 5">
            <a:extLst>
              <a:ext uri="{FF2B5EF4-FFF2-40B4-BE49-F238E27FC236}">
                <a16:creationId xmlns:a16="http://schemas.microsoft.com/office/drawing/2014/main" id="{1713B0A7-5F86-47A8-A7F4-8A53B8E656B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6BB3C2A-CBF4-4CFE-A8ED-B7A8D25EFFD2}"/>
              </a:ext>
            </a:extLst>
          </p:cNvPr>
          <p:cNvSpPr>
            <a:spLocks noGrp="1"/>
          </p:cNvSpPr>
          <p:nvPr>
            <p:ph type="sldNum" sz="quarter" idx="12"/>
          </p:nvPr>
        </p:nvSpPr>
        <p:spPr/>
        <p:txBody>
          <a:bodyPr/>
          <a:lstStyle/>
          <a:p>
            <a:fld id="{F2497253-ADF4-4061-9255-FA4E0C8B7F7A}" type="slidenum">
              <a:rPr lang="de-DE" smtClean="0"/>
              <a:t>‹Nr.›</a:t>
            </a:fld>
            <a:endParaRPr lang="de-DE"/>
          </a:p>
        </p:txBody>
      </p:sp>
    </p:spTree>
    <p:extLst>
      <p:ext uri="{BB962C8B-B14F-4D97-AF65-F5344CB8AC3E}">
        <p14:creationId xmlns:p14="http://schemas.microsoft.com/office/powerpoint/2010/main" val="3836122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8271B49-9EF1-47AD-9DFA-1897631EC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8DD7278-9D57-4102-8FA1-F8CE89A097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DD7B763-37AA-4D29-A14C-512BCF6575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915E-FA93-4A3C-AA8A-71D6E57E9174}" type="datetimeFigureOut">
              <a:rPr lang="de-DE" smtClean="0"/>
              <a:t>09.06.2026</a:t>
            </a:fld>
            <a:endParaRPr lang="de-DE"/>
          </a:p>
        </p:txBody>
      </p:sp>
      <p:sp>
        <p:nvSpPr>
          <p:cNvPr id="5" name="Fußzeilenplatzhalter 4">
            <a:extLst>
              <a:ext uri="{FF2B5EF4-FFF2-40B4-BE49-F238E27FC236}">
                <a16:creationId xmlns:a16="http://schemas.microsoft.com/office/drawing/2014/main" id="{1D9A4D10-D3AB-4137-854D-A72C00D3F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0634E23-E294-4041-9BE7-CF520A729D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497253-ADF4-4061-9255-FA4E0C8B7F7A}" type="slidenum">
              <a:rPr lang="de-DE" smtClean="0"/>
              <a:t>‹Nr.›</a:t>
            </a:fld>
            <a:endParaRPr lang="de-DE"/>
          </a:p>
        </p:txBody>
      </p:sp>
    </p:spTree>
    <p:extLst>
      <p:ext uri="{BB962C8B-B14F-4D97-AF65-F5344CB8AC3E}">
        <p14:creationId xmlns:p14="http://schemas.microsoft.com/office/powerpoint/2010/main" val="403583314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pixabay.com/de/eulen-keramik-t%C3%B6pfern-federn-441217/" TargetMode="External"/><Relationship Id="rId3" Type="http://schemas.openxmlformats.org/officeDocument/2006/relationships/image" Target="../media/image35.jpeg"/><Relationship Id="rId7" Type="http://schemas.openxmlformats.org/officeDocument/2006/relationships/image" Target="../media/image38.jpg"/><Relationship Id="rId12" Type="http://schemas.openxmlformats.org/officeDocument/2006/relationships/hyperlink" Target="https://www.publicdomainpictures.net/de/view-image.php?image=163623&amp;picture=grossbritannien-union-jack-flagge" TargetMode="Externa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hyperlink" Target="https://www.pexels.com/de/foto/ausbildung-bildung-bucher-chillen-261828/" TargetMode="External"/><Relationship Id="rId11" Type="http://schemas.openxmlformats.org/officeDocument/2006/relationships/image" Target="../media/image40.jpg"/><Relationship Id="rId5" Type="http://schemas.openxmlformats.org/officeDocument/2006/relationships/image" Target="../media/image37.jpg"/><Relationship Id="rId10" Type="http://schemas.openxmlformats.org/officeDocument/2006/relationships/hyperlink" Target="https://www.pexels.com/de-de/foto/djembe-geistigkeit-konzert-rhythmus-1579315/" TargetMode="External"/><Relationship Id="rId4" Type="http://schemas.openxmlformats.org/officeDocument/2006/relationships/image" Target="../media/image36.jpe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photo/art-art-materials-design-education-207705/" TargetMode="Externa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01906D-7C72-4777-8242-C29F2819298D}"/>
              </a:ext>
            </a:extLst>
          </p:cNvPr>
          <p:cNvSpPr>
            <a:spLocks noGrp="1"/>
          </p:cNvSpPr>
          <p:nvPr>
            <p:ph type="title"/>
          </p:nvPr>
        </p:nvSpPr>
        <p:spPr/>
        <p:txBody>
          <a:bodyPr>
            <a:normAutofit/>
          </a:bodyPr>
          <a:lstStyle/>
          <a:p>
            <a:pPr algn="ctr"/>
            <a:r>
              <a:rPr lang="de-DE" sz="6600" b="1" u="sng" dirty="0">
                <a:latin typeface="Calibri Light" panose="020F0302020204030204" pitchFamily="34" charset="0"/>
                <a:cs typeface="Calibri Light" panose="020F0302020204030204" pitchFamily="34" charset="0"/>
              </a:rPr>
              <a:t>Herzlich</a:t>
            </a:r>
            <a:r>
              <a:rPr lang="de-DE" sz="6600" b="1" u="sng" dirty="0">
                <a:latin typeface="Comic Sans MS" panose="030F0702030302020204" pitchFamily="66" charset="0"/>
              </a:rPr>
              <a:t> </a:t>
            </a:r>
            <a:r>
              <a:rPr lang="de-DE" sz="6600" b="1" u="sng" dirty="0"/>
              <a:t>Willkommen</a:t>
            </a:r>
          </a:p>
        </p:txBody>
      </p:sp>
      <p:pic>
        <p:nvPicPr>
          <p:cNvPr id="5" name="Inhaltsplatzhalter 4">
            <a:extLst>
              <a:ext uri="{FF2B5EF4-FFF2-40B4-BE49-F238E27FC236}">
                <a16:creationId xmlns:a16="http://schemas.microsoft.com/office/drawing/2014/main" id="{47743268-DEEA-40AD-AD1F-F47BA7D57F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526467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48B71-8B57-467B-EEEB-D6AB00B2E78F}"/>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11017D91-7E9A-5D47-F92C-57C1204DDC81}"/>
              </a:ext>
            </a:extLst>
          </p:cNvPr>
          <p:cNvGrpSpPr/>
          <p:nvPr/>
        </p:nvGrpSpPr>
        <p:grpSpPr>
          <a:xfrm>
            <a:off x="4372164" y="-3"/>
            <a:ext cx="7807741" cy="6858003"/>
            <a:chOff x="0" y="-1"/>
            <a:chExt cx="2591141" cy="2709334"/>
          </a:xfrm>
          <a:solidFill>
            <a:schemeClr val="accent4">
              <a:lumMod val="20000"/>
              <a:lumOff val="80000"/>
            </a:schemeClr>
          </a:solidFill>
        </p:grpSpPr>
        <p:sp>
          <p:nvSpPr>
            <p:cNvPr id="5" name="Freeform 5">
              <a:extLst>
                <a:ext uri="{FF2B5EF4-FFF2-40B4-BE49-F238E27FC236}">
                  <a16:creationId xmlns:a16="http://schemas.microsoft.com/office/drawing/2014/main" id="{F8E466AB-196B-9A5F-B1C4-68E68C8EFC76}"/>
                </a:ext>
              </a:extLst>
            </p:cNvPr>
            <p:cNvSpPr/>
            <p:nvPr/>
          </p:nvSpPr>
          <p:spPr>
            <a:xfrm>
              <a:off x="0" y="0"/>
              <a:ext cx="2591141" cy="2709333"/>
            </a:xfrm>
            <a:custGeom>
              <a:avLst/>
              <a:gdLst/>
              <a:ahLst/>
              <a:cxnLst/>
              <a:rect l="l" t="t" r="r" b="b"/>
              <a:pathLst>
                <a:path w="2591141" h="2709333">
                  <a:moveTo>
                    <a:pt x="0" y="0"/>
                  </a:moveTo>
                  <a:lnTo>
                    <a:pt x="2591141" y="0"/>
                  </a:lnTo>
                  <a:lnTo>
                    <a:pt x="2591141" y="2709333"/>
                  </a:lnTo>
                  <a:lnTo>
                    <a:pt x="0" y="2709333"/>
                  </a:lnTo>
                  <a:close/>
                </a:path>
              </a:pathLst>
            </a:custGeom>
            <a:grpFill/>
          </p:spPr>
          <p:txBody>
            <a:bodyPr/>
            <a:lstStyle/>
            <a:p>
              <a:endParaRPr lang="de-DE" sz="1200"/>
            </a:p>
          </p:txBody>
        </p:sp>
        <p:sp>
          <p:nvSpPr>
            <p:cNvPr id="6" name="TextBox 6">
              <a:extLst>
                <a:ext uri="{FF2B5EF4-FFF2-40B4-BE49-F238E27FC236}">
                  <a16:creationId xmlns:a16="http://schemas.microsoft.com/office/drawing/2014/main" id="{C6FFA2A3-6004-59AE-8E6D-7401F4080062}"/>
                </a:ext>
              </a:extLst>
            </p:cNvPr>
            <p:cNvSpPr txBox="1"/>
            <p:nvPr/>
          </p:nvSpPr>
          <p:spPr>
            <a:xfrm>
              <a:off x="0" y="-1"/>
              <a:ext cx="2591141" cy="2709333"/>
            </a:xfrm>
            <a:prstGeom prst="rect">
              <a:avLst/>
            </a:prstGeom>
            <a:grpFill/>
          </p:spPr>
          <p:txBody>
            <a:bodyPr lIns="33867" tIns="33867" rIns="33867" bIns="33867" rtlCol="0" anchor="ctr"/>
            <a:lstStyle/>
            <a:p>
              <a:pPr algn="ctr">
                <a:lnSpc>
                  <a:spcPts val="2719"/>
                </a:lnSpc>
              </a:pPr>
              <a:endParaRPr sz="1200" dirty="0"/>
            </a:p>
          </p:txBody>
        </p:sp>
      </p:grpSp>
      <p:sp>
        <p:nvSpPr>
          <p:cNvPr id="7" name="TextBox 7">
            <a:extLst>
              <a:ext uri="{FF2B5EF4-FFF2-40B4-BE49-F238E27FC236}">
                <a16:creationId xmlns:a16="http://schemas.microsoft.com/office/drawing/2014/main" id="{325EA888-237B-8FA2-BF5F-99C853B78764}"/>
              </a:ext>
            </a:extLst>
          </p:cNvPr>
          <p:cNvSpPr txBox="1"/>
          <p:nvPr/>
        </p:nvSpPr>
        <p:spPr>
          <a:xfrm>
            <a:off x="370568" y="397163"/>
            <a:ext cx="3796390" cy="2784801"/>
          </a:xfrm>
          <a:prstGeom prst="rect">
            <a:avLst/>
          </a:prstGeom>
        </p:spPr>
        <p:txBody>
          <a:bodyPr wrap="square" lIns="0" tIns="0" rIns="0" bIns="0" rtlCol="0" anchor="t">
            <a:spAutoFit/>
          </a:bodyPr>
          <a:lstStyle/>
          <a:p>
            <a:pPr>
              <a:lnSpc>
                <a:spcPct val="107000"/>
              </a:lnSpc>
              <a:spcAft>
                <a:spcPts val="533"/>
              </a:spcAft>
            </a:pPr>
            <a:r>
              <a:rPr lang="de-DE" sz="3334" b="1" i="1" dirty="0">
                <a:solidFill>
                  <a:srgbClr val="ED7405"/>
                </a:solidFill>
                <a:latin typeface="Cormorant Garamond Bold Italics"/>
              </a:rPr>
              <a:t>„Zusammen mit Euch viele Ideen, </a:t>
            </a:r>
          </a:p>
          <a:p>
            <a:pPr>
              <a:lnSpc>
                <a:spcPct val="107000"/>
              </a:lnSpc>
              <a:spcAft>
                <a:spcPts val="533"/>
              </a:spcAft>
            </a:pPr>
            <a:r>
              <a:rPr lang="de-DE" sz="3334" b="1" i="1" dirty="0">
                <a:solidFill>
                  <a:srgbClr val="ED7405"/>
                </a:solidFill>
                <a:latin typeface="Cormorant Garamond Bold Italics"/>
              </a:rPr>
              <a:t>ein Ziel: Unsere Schule bunt gestalten.“</a:t>
            </a:r>
          </a:p>
        </p:txBody>
      </p:sp>
      <p:sp>
        <p:nvSpPr>
          <p:cNvPr id="15" name="AutoShape 15">
            <a:extLst>
              <a:ext uri="{FF2B5EF4-FFF2-40B4-BE49-F238E27FC236}">
                <a16:creationId xmlns:a16="http://schemas.microsoft.com/office/drawing/2014/main" id="{2B188635-2417-24B2-8916-4152960F1C35}"/>
              </a:ext>
            </a:extLst>
          </p:cNvPr>
          <p:cNvSpPr/>
          <p:nvPr/>
        </p:nvSpPr>
        <p:spPr>
          <a:xfrm>
            <a:off x="6096000" y="397163"/>
            <a:ext cx="4328160" cy="0"/>
          </a:xfrm>
          <a:prstGeom prst="line">
            <a:avLst/>
          </a:prstGeom>
          <a:ln w="76200" cap="flat">
            <a:solidFill>
              <a:srgbClr val="394907"/>
            </a:solidFill>
            <a:prstDash val="solid"/>
            <a:headEnd type="none" w="sm" len="sm"/>
            <a:tailEnd type="none" w="sm" len="sm"/>
          </a:ln>
        </p:spPr>
        <p:txBody>
          <a:bodyPr/>
          <a:lstStyle/>
          <a:p>
            <a:endParaRPr lang="de-DE" sz="1200"/>
          </a:p>
        </p:txBody>
      </p:sp>
      <p:pic>
        <p:nvPicPr>
          <p:cNvPr id="2" name="Grafik 1">
            <a:extLst>
              <a:ext uri="{FF2B5EF4-FFF2-40B4-BE49-F238E27FC236}">
                <a16:creationId xmlns:a16="http://schemas.microsoft.com/office/drawing/2014/main" id="{D908EDBC-9C7D-2917-DD88-E8CB406829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909" y="2984959"/>
            <a:ext cx="3809783" cy="3475879"/>
          </a:xfrm>
          <a:prstGeom prst="rect">
            <a:avLst/>
          </a:prstGeom>
        </p:spPr>
      </p:pic>
      <p:pic>
        <p:nvPicPr>
          <p:cNvPr id="12" name="Grafik 11">
            <a:extLst>
              <a:ext uri="{FF2B5EF4-FFF2-40B4-BE49-F238E27FC236}">
                <a16:creationId xmlns:a16="http://schemas.microsoft.com/office/drawing/2014/main" id="{062F4A12-F2E4-6F74-6BFC-2025C7E69AD1}"/>
              </a:ext>
            </a:extLst>
          </p:cNvPr>
          <p:cNvPicPr>
            <a:picLocks noChangeAspect="1"/>
          </p:cNvPicPr>
          <p:nvPr/>
        </p:nvPicPr>
        <p:blipFill>
          <a:blip r:embed="rId4"/>
          <a:stretch>
            <a:fillRect/>
          </a:stretch>
        </p:blipFill>
        <p:spPr>
          <a:xfrm>
            <a:off x="4724401" y="706972"/>
            <a:ext cx="2133600" cy="1402080"/>
          </a:xfrm>
          <a:prstGeom prst="rect">
            <a:avLst/>
          </a:prstGeom>
        </p:spPr>
      </p:pic>
      <p:sp>
        <p:nvSpPr>
          <p:cNvPr id="13" name="TextBox 8">
            <a:extLst>
              <a:ext uri="{FF2B5EF4-FFF2-40B4-BE49-F238E27FC236}">
                <a16:creationId xmlns:a16="http://schemas.microsoft.com/office/drawing/2014/main" id="{234D0B36-DC02-0284-ABF7-F4AE44B1DE46}"/>
              </a:ext>
            </a:extLst>
          </p:cNvPr>
          <p:cNvSpPr txBox="1"/>
          <p:nvPr/>
        </p:nvSpPr>
        <p:spPr>
          <a:xfrm>
            <a:off x="4511782" y="2148164"/>
            <a:ext cx="2301743" cy="295787"/>
          </a:xfrm>
          <a:prstGeom prst="rect">
            <a:avLst/>
          </a:prstGeom>
        </p:spPr>
        <p:txBody>
          <a:bodyPr wrap="square" lIns="0" tIns="0" rIns="0" bIns="0" rtlCol="0" anchor="t">
            <a:spAutoFit/>
          </a:bodyPr>
          <a:lstStyle/>
          <a:p>
            <a:pPr marL="172729" lvl="1">
              <a:lnSpc>
                <a:spcPts val="2719"/>
              </a:lnSpc>
            </a:pPr>
            <a:r>
              <a:rPr lang="en-US" sz="1067" b="1" dirty="0">
                <a:solidFill>
                  <a:srgbClr val="394907"/>
                </a:solidFill>
                <a:latin typeface="Quicksand"/>
                <a:ea typeface="Quicksand"/>
                <a:cs typeface="Quicksand"/>
                <a:sym typeface="Quicksand"/>
              </a:rPr>
              <a:t>T-Shirts für </a:t>
            </a:r>
            <a:r>
              <a:rPr lang="en-US" sz="1067" b="1" dirty="0" err="1">
                <a:solidFill>
                  <a:srgbClr val="394907"/>
                </a:solidFill>
                <a:latin typeface="Quicksand"/>
                <a:ea typeface="Quicksand"/>
                <a:cs typeface="Quicksand"/>
                <a:sym typeface="Quicksand"/>
              </a:rPr>
              <a:t>unsere</a:t>
            </a:r>
            <a:r>
              <a:rPr lang="en-US" sz="1067" b="1" dirty="0">
                <a:solidFill>
                  <a:srgbClr val="394907"/>
                </a:solidFill>
                <a:latin typeface="Quicksand"/>
                <a:ea typeface="Quicksand"/>
                <a:cs typeface="Quicksand"/>
                <a:sym typeface="Quicksand"/>
              </a:rPr>
              <a:t> </a:t>
            </a:r>
            <a:r>
              <a:rPr lang="en-US" sz="1067" b="1" dirty="0" err="1">
                <a:solidFill>
                  <a:srgbClr val="394907"/>
                </a:solidFill>
                <a:latin typeface="Quicksand"/>
                <a:ea typeface="Quicksand"/>
                <a:cs typeface="Quicksand"/>
                <a:sym typeface="Quicksand"/>
              </a:rPr>
              <a:t>Schulanfänger</a:t>
            </a:r>
            <a:endParaRPr lang="en-US" sz="1067" b="1" dirty="0">
              <a:solidFill>
                <a:srgbClr val="394907"/>
              </a:solidFill>
              <a:latin typeface="Quicksand"/>
              <a:ea typeface="Quicksand"/>
              <a:cs typeface="Quicksand"/>
              <a:sym typeface="Quicksand"/>
            </a:endParaRPr>
          </a:p>
        </p:txBody>
      </p:sp>
      <p:pic>
        <p:nvPicPr>
          <p:cNvPr id="17" name="Grafik 16">
            <a:extLst>
              <a:ext uri="{FF2B5EF4-FFF2-40B4-BE49-F238E27FC236}">
                <a16:creationId xmlns:a16="http://schemas.microsoft.com/office/drawing/2014/main" id="{302C834F-7A4A-142F-CD6F-434D096A28C5}"/>
              </a:ext>
            </a:extLst>
          </p:cNvPr>
          <p:cNvPicPr>
            <a:picLocks noChangeAspect="1"/>
          </p:cNvPicPr>
          <p:nvPr/>
        </p:nvPicPr>
        <p:blipFill>
          <a:blip r:embed="rId5"/>
          <a:stretch>
            <a:fillRect/>
          </a:stretch>
        </p:blipFill>
        <p:spPr>
          <a:xfrm>
            <a:off x="7198142" y="701430"/>
            <a:ext cx="2133600" cy="1407622"/>
          </a:xfrm>
          <a:prstGeom prst="rect">
            <a:avLst/>
          </a:prstGeom>
        </p:spPr>
      </p:pic>
      <p:sp>
        <p:nvSpPr>
          <p:cNvPr id="21" name="TextBox 8">
            <a:extLst>
              <a:ext uri="{FF2B5EF4-FFF2-40B4-BE49-F238E27FC236}">
                <a16:creationId xmlns:a16="http://schemas.microsoft.com/office/drawing/2014/main" id="{E98365A1-196C-05FC-F807-D7773BCA10EB}"/>
              </a:ext>
            </a:extLst>
          </p:cNvPr>
          <p:cNvSpPr txBox="1"/>
          <p:nvPr/>
        </p:nvSpPr>
        <p:spPr>
          <a:xfrm>
            <a:off x="7143126" y="2159854"/>
            <a:ext cx="2101026" cy="295787"/>
          </a:xfrm>
          <a:prstGeom prst="rect">
            <a:avLst/>
          </a:prstGeom>
        </p:spPr>
        <p:txBody>
          <a:bodyPr wrap="square" lIns="0" tIns="0" rIns="0" bIns="0" rtlCol="0" anchor="t">
            <a:spAutoFit/>
          </a:bodyPr>
          <a:lstStyle/>
          <a:p>
            <a:pPr marL="172729" lvl="1" algn="ctr">
              <a:lnSpc>
                <a:spcPts val="2719"/>
              </a:lnSpc>
            </a:pPr>
            <a:r>
              <a:rPr lang="en-US" sz="1067" b="1" dirty="0">
                <a:solidFill>
                  <a:srgbClr val="394907"/>
                </a:solidFill>
                <a:latin typeface="Quicksand"/>
                <a:ea typeface="Quicksand"/>
                <a:cs typeface="Quicksand"/>
                <a:sym typeface="Quicksand"/>
              </a:rPr>
              <a:t>Tag des Buches</a:t>
            </a:r>
          </a:p>
        </p:txBody>
      </p:sp>
      <p:sp>
        <p:nvSpPr>
          <p:cNvPr id="22" name="TextBox 8">
            <a:extLst>
              <a:ext uri="{FF2B5EF4-FFF2-40B4-BE49-F238E27FC236}">
                <a16:creationId xmlns:a16="http://schemas.microsoft.com/office/drawing/2014/main" id="{F8AAA0BD-CC37-5327-BCDE-A17DBFC080F1}"/>
              </a:ext>
            </a:extLst>
          </p:cNvPr>
          <p:cNvSpPr txBox="1"/>
          <p:nvPr/>
        </p:nvSpPr>
        <p:spPr>
          <a:xfrm>
            <a:off x="9641329" y="2148164"/>
            <a:ext cx="2153495" cy="295787"/>
          </a:xfrm>
          <a:prstGeom prst="rect">
            <a:avLst/>
          </a:prstGeom>
        </p:spPr>
        <p:txBody>
          <a:bodyPr wrap="square" lIns="0" tIns="0" rIns="0" bIns="0" rtlCol="0" anchor="t">
            <a:spAutoFit/>
          </a:bodyPr>
          <a:lstStyle/>
          <a:p>
            <a:pPr marL="172729" lvl="1" algn="ctr">
              <a:lnSpc>
                <a:spcPts val="2719"/>
              </a:lnSpc>
            </a:pPr>
            <a:r>
              <a:rPr lang="en-US" sz="1067" b="1" dirty="0" err="1">
                <a:solidFill>
                  <a:srgbClr val="394907"/>
                </a:solidFill>
                <a:latin typeface="Quicksand"/>
                <a:ea typeface="Quicksand"/>
                <a:cs typeface="Quicksand"/>
                <a:sym typeface="Quicksand"/>
              </a:rPr>
              <a:t>Ganztagsangebote</a:t>
            </a:r>
            <a:endParaRPr lang="en-US" sz="1067" b="1" dirty="0">
              <a:solidFill>
                <a:srgbClr val="394907"/>
              </a:solidFill>
              <a:latin typeface="Quicksand"/>
              <a:ea typeface="Quicksand"/>
              <a:cs typeface="Quicksand"/>
              <a:sym typeface="Quicksand"/>
            </a:endParaRPr>
          </a:p>
        </p:txBody>
      </p:sp>
      <p:pic>
        <p:nvPicPr>
          <p:cNvPr id="24" name="Grafik 23">
            <a:extLst>
              <a:ext uri="{FF2B5EF4-FFF2-40B4-BE49-F238E27FC236}">
                <a16:creationId xmlns:a16="http://schemas.microsoft.com/office/drawing/2014/main" id="{B16170C0-CA92-EB5A-933D-54961175F692}"/>
              </a:ext>
            </a:extLst>
          </p:cNvPr>
          <p:cNvPicPr>
            <a:picLocks noChangeAspect="1"/>
          </p:cNvPicPr>
          <p:nvPr/>
        </p:nvPicPr>
        <p:blipFill>
          <a:blip r:embed="rId6"/>
          <a:stretch>
            <a:fillRect/>
          </a:stretch>
        </p:blipFill>
        <p:spPr>
          <a:xfrm>
            <a:off x="9665620" y="705947"/>
            <a:ext cx="2153495" cy="1407623"/>
          </a:xfrm>
          <a:prstGeom prst="rect">
            <a:avLst/>
          </a:prstGeom>
        </p:spPr>
      </p:pic>
      <p:pic>
        <p:nvPicPr>
          <p:cNvPr id="26" name="Grafik 25">
            <a:extLst>
              <a:ext uri="{FF2B5EF4-FFF2-40B4-BE49-F238E27FC236}">
                <a16:creationId xmlns:a16="http://schemas.microsoft.com/office/drawing/2014/main" id="{1EB5C2E5-C977-EEF4-6433-0BCE5DA85672}"/>
              </a:ext>
            </a:extLst>
          </p:cNvPr>
          <p:cNvPicPr>
            <a:picLocks noChangeAspect="1"/>
          </p:cNvPicPr>
          <p:nvPr/>
        </p:nvPicPr>
        <p:blipFill>
          <a:blip r:embed="rId7"/>
          <a:stretch>
            <a:fillRect/>
          </a:stretch>
        </p:blipFill>
        <p:spPr>
          <a:xfrm>
            <a:off x="4723437" y="2609558"/>
            <a:ext cx="2135399" cy="1416165"/>
          </a:xfrm>
          <a:prstGeom prst="rect">
            <a:avLst/>
          </a:prstGeom>
        </p:spPr>
      </p:pic>
      <p:sp>
        <p:nvSpPr>
          <p:cNvPr id="27" name="TextBox 8">
            <a:extLst>
              <a:ext uri="{FF2B5EF4-FFF2-40B4-BE49-F238E27FC236}">
                <a16:creationId xmlns:a16="http://schemas.microsoft.com/office/drawing/2014/main" id="{883A5F95-69A1-22E6-4266-E1A8C82D0505}"/>
              </a:ext>
            </a:extLst>
          </p:cNvPr>
          <p:cNvSpPr txBox="1"/>
          <p:nvPr/>
        </p:nvSpPr>
        <p:spPr>
          <a:xfrm>
            <a:off x="9572909" y="4038601"/>
            <a:ext cx="2153495" cy="295787"/>
          </a:xfrm>
          <a:prstGeom prst="rect">
            <a:avLst/>
          </a:prstGeom>
        </p:spPr>
        <p:txBody>
          <a:bodyPr wrap="square" lIns="0" tIns="0" rIns="0" bIns="0" rtlCol="0" anchor="t">
            <a:spAutoFit/>
          </a:bodyPr>
          <a:lstStyle/>
          <a:p>
            <a:pPr marL="172729" lvl="1" algn="ctr">
              <a:lnSpc>
                <a:spcPts val="2719"/>
              </a:lnSpc>
            </a:pPr>
            <a:r>
              <a:rPr lang="en-US" sz="1067" b="1" dirty="0" err="1">
                <a:solidFill>
                  <a:srgbClr val="394907"/>
                </a:solidFill>
                <a:latin typeface="Quicksand"/>
                <a:ea typeface="Quicksand"/>
                <a:cs typeface="Quicksand"/>
                <a:sym typeface="Quicksand"/>
              </a:rPr>
              <a:t>Sonnenschutz-Jalousien</a:t>
            </a:r>
            <a:endParaRPr lang="en-US" sz="1067" b="1" dirty="0">
              <a:solidFill>
                <a:srgbClr val="394907"/>
              </a:solidFill>
              <a:latin typeface="Quicksand"/>
              <a:ea typeface="Quicksand"/>
              <a:cs typeface="Quicksand"/>
              <a:sym typeface="Quicksand"/>
            </a:endParaRPr>
          </a:p>
        </p:txBody>
      </p:sp>
      <p:sp>
        <p:nvSpPr>
          <p:cNvPr id="28" name="TextBox 8">
            <a:extLst>
              <a:ext uri="{FF2B5EF4-FFF2-40B4-BE49-F238E27FC236}">
                <a16:creationId xmlns:a16="http://schemas.microsoft.com/office/drawing/2014/main" id="{78957E91-B60D-625E-85BD-FA6F78594DAA}"/>
              </a:ext>
            </a:extLst>
          </p:cNvPr>
          <p:cNvSpPr txBox="1"/>
          <p:nvPr/>
        </p:nvSpPr>
        <p:spPr>
          <a:xfrm>
            <a:off x="7116994" y="4038601"/>
            <a:ext cx="2104065" cy="295787"/>
          </a:xfrm>
          <a:prstGeom prst="rect">
            <a:avLst/>
          </a:prstGeom>
        </p:spPr>
        <p:txBody>
          <a:bodyPr wrap="square" lIns="0" tIns="0" rIns="0" bIns="0" rtlCol="0" anchor="t">
            <a:spAutoFit/>
          </a:bodyPr>
          <a:lstStyle/>
          <a:p>
            <a:pPr marL="172729" lvl="1" algn="ctr">
              <a:lnSpc>
                <a:spcPts val="2719"/>
              </a:lnSpc>
            </a:pPr>
            <a:r>
              <a:rPr lang="en-US" sz="1067" b="1" dirty="0">
                <a:solidFill>
                  <a:srgbClr val="394907"/>
                </a:solidFill>
                <a:latin typeface="Quicksand"/>
                <a:ea typeface="Quicksand"/>
                <a:cs typeface="Quicksand"/>
                <a:sym typeface="Quicksand"/>
              </a:rPr>
              <a:t>Sport- und </a:t>
            </a:r>
            <a:r>
              <a:rPr lang="en-US" sz="1067" b="1" dirty="0" err="1">
                <a:solidFill>
                  <a:srgbClr val="394907"/>
                </a:solidFill>
                <a:latin typeface="Quicksand"/>
                <a:ea typeface="Quicksand"/>
                <a:cs typeface="Quicksand"/>
                <a:sym typeface="Quicksand"/>
              </a:rPr>
              <a:t>Spielgeräte</a:t>
            </a:r>
            <a:endParaRPr lang="en-US" sz="1067" b="1" dirty="0">
              <a:solidFill>
                <a:srgbClr val="394907"/>
              </a:solidFill>
              <a:latin typeface="Quicksand"/>
              <a:ea typeface="Quicksand"/>
              <a:cs typeface="Quicksand"/>
              <a:sym typeface="Quicksand"/>
            </a:endParaRPr>
          </a:p>
        </p:txBody>
      </p:sp>
      <p:sp>
        <p:nvSpPr>
          <p:cNvPr id="29" name="TextBox 8">
            <a:extLst>
              <a:ext uri="{FF2B5EF4-FFF2-40B4-BE49-F238E27FC236}">
                <a16:creationId xmlns:a16="http://schemas.microsoft.com/office/drawing/2014/main" id="{F7903A53-3A81-A3BD-A75E-E74771286032}"/>
              </a:ext>
            </a:extLst>
          </p:cNvPr>
          <p:cNvSpPr txBox="1"/>
          <p:nvPr/>
        </p:nvSpPr>
        <p:spPr>
          <a:xfrm>
            <a:off x="4629745" y="4038601"/>
            <a:ext cx="2135399" cy="295787"/>
          </a:xfrm>
          <a:prstGeom prst="rect">
            <a:avLst/>
          </a:prstGeom>
        </p:spPr>
        <p:txBody>
          <a:bodyPr wrap="square" lIns="0" tIns="0" rIns="0" bIns="0" rtlCol="0" anchor="t">
            <a:spAutoFit/>
          </a:bodyPr>
          <a:lstStyle/>
          <a:p>
            <a:pPr marL="172729" lvl="1" algn="ctr">
              <a:lnSpc>
                <a:spcPts val="2719"/>
              </a:lnSpc>
            </a:pPr>
            <a:r>
              <a:rPr lang="en-US" sz="1067" b="1" dirty="0" err="1">
                <a:solidFill>
                  <a:srgbClr val="394907"/>
                </a:solidFill>
                <a:latin typeface="Quicksand"/>
                <a:ea typeface="Quicksand"/>
                <a:cs typeface="Quicksand"/>
                <a:sym typeface="Quicksand"/>
              </a:rPr>
              <a:t>Jährliches</a:t>
            </a:r>
            <a:r>
              <a:rPr lang="en-US" sz="1067" b="1" dirty="0">
                <a:solidFill>
                  <a:srgbClr val="394907"/>
                </a:solidFill>
                <a:latin typeface="Quicksand"/>
                <a:ea typeface="Quicksand"/>
                <a:cs typeface="Quicksand"/>
                <a:sym typeface="Quicksand"/>
              </a:rPr>
              <a:t> </a:t>
            </a:r>
            <a:r>
              <a:rPr lang="en-US" sz="1067" b="1" dirty="0" err="1">
                <a:solidFill>
                  <a:srgbClr val="394907"/>
                </a:solidFill>
                <a:latin typeface="Quicksand"/>
                <a:ea typeface="Quicksand"/>
                <a:cs typeface="Quicksand"/>
                <a:sym typeface="Quicksand"/>
              </a:rPr>
              <a:t>Schulfest</a:t>
            </a:r>
            <a:endParaRPr lang="en-US" sz="1067" b="1" dirty="0">
              <a:solidFill>
                <a:srgbClr val="394907"/>
              </a:solidFill>
              <a:latin typeface="Quicksand"/>
              <a:ea typeface="Quicksand"/>
              <a:cs typeface="Quicksand"/>
              <a:sym typeface="Quicksand"/>
            </a:endParaRPr>
          </a:p>
        </p:txBody>
      </p:sp>
      <p:pic>
        <p:nvPicPr>
          <p:cNvPr id="31" name="Grafik 30">
            <a:extLst>
              <a:ext uri="{FF2B5EF4-FFF2-40B4-BE49-F238E27FC236}">
                <a16:creationId xmlns:a16="http://schemas.microsoft.com/office/drawing/2014/main" id="{6374DBCA-D463-91F4-9832-48E686B20134}"/>
              </a:ext>
            </a:extLst>
          </p:cNvPr>
          <p:cNvPicPr>
            <a:picLocks noChangeAspect="1"/>
          </p:cNvPicPr>
          <p:nvPr/>
        </p:nvPicPr>
        <p:blipFill>
          <a:blip r:embed="rId8"/>
          <a:stretch>
            <a:fillRect/>
          </a:stretch>
        </p:blipFill>
        <p:spPr>
          <a:xfrm>
            <a:off x="7196344" y="2605586"/>
            <a:ext cx="2136471" cy="1407622"/>
          </a:xfrm>
          <a:prstGeom prst="rect">
            <a:avLst/>
          </a:prstGeom>
        </p:spPr>
      </p:pic>
      <p:pic>
        <p:nvPicPr>
          <p:cNvPr id="33" name="Grafik 32">
            <a:extLst>
              <a:ext uri="{FF2B5EF4-FFF2-40B4-BE49-F238E27FC236}">
                <a16:creationId xmlns:a16="http://schemas.microsoft.com/office/drawing/2014/main" id="{745AA5CA-06B6-0EF8-3B60-D8FB3EBAF227}"/>
              </a:ext>
            </a:extLst>
          </p:cNvPr>
          <p:cNvPicPr>
            <a:picLocks noChangeAspect="1"/>
          </p:cNvPicPr>
          <p:nvPr/>
        </p:nvPicPr>
        <p:blipFill>
          <a:blip r:embed="rId9"/>
          <a:stretch>
            <a:fillRect/>
          </a:stretch>
        </p:blipFill>
        <p:spPr>
          <a:xfrm>
            <a:off x="9650377" y="2598506"/>
            <a:ext cx="2153495" cy="1403717"/>
          </a:xfrm>
          <a:prstGeom prst="rect">
            <a:avLst/>
          </a:prstGeom>
        </p:spPr>
      </p:pic>
      <p:pic>
        <p:nvPicPr>
          <p:cNvPr id="35" name="Grafik 34">
            <a:extLst>
              <a:ext uri="{FF2B5EF4-FFF2-40B4-BE49-F238E27FC236}">
                <a16:creationId xmlns:a16="http://schemas.microsoft.com/office/drawing/2014/main" id="{E00D11A3-59EE-3E4C-B8AD-29F80EF00C74}"/>
              </a:ext>
            </a:extLst>
          </p:cNvPr>
          <p:cNvPicPr>
            <a:picLocks noChangeAspect="1"/>
          </p:cNvPicPr>
          <p:nvPr/>
        </p:nvPicPr>
        <p:blipFill>
          <a:blip r:embed="rId10"/>
          <a:stretch>
            <a:fillRect/>
          </a:stretch>
        </p:blipFill>
        <p:spPr>
          <a:xfrm>
            <a:off x="4723437" y="4488941"/>
            <a:ext cx="2133600" cy="1405600"/>
          </a:xfrm>
          <a:prstGeom prst="rect">
            <a:avLst/>
          </a:prstGeom>
        </p:spPr>
      </p:pic>
      <p:sp>
        <p:nvSpPr>
          <p:cNvPr id="36" name="TextBox 8">
            <a:extLst>
              <a:ext uri="{FF2B5EF4-FFF2-40B4-BE49-F238E27FC236}">
                <a16:creationId xmlns:a16="http://schemas.microsoft.com/office/drawing/2014/main" id="{B8157658-622E-8929-22A0-68D47B16939F}"/>
              </a:ext>
            </a:extLst>
          </p:cNvPr>
          <p:cNvSpPr txBox="1"/>
          <p:nvPr/>
        </p:nvSpPr>
        <p:spPr>
          <a:xfrm>
            <a:off x="4629745" y="5935765"/>
            <a:ext cx="2135399" cy="295787"/>
          </a:xfrm>
          <a:prstGeom prst="rect">
            <a:avLst/>
          </a:prstGeom>
        </p:spPr>
        <p:txBody>
          <a:bodyPr wrap="square" lIns="0" tIns="0" rIns="0" bIns="0" rtlCol="0" anchor="t">
            <a:spAutoFit/>
          </a:bodyPr>
          <a:lstStyle/>
          <a:p>
            <a:pPr marL="172729" lvl="1" algn="ctr">
              <a:lnSpc>
                <a:spcPts val="2719"/>
              </a:lnSpc>
            </a:pPr>
            <a:r>
              <a:rPr lang="en-US" sz="1067" b="1" dirty="0">
                <a:solidFill>
                  <a:srgbClr val="394907"/>
                </a:solidFill>
                <a:latin typeface="Quicksand"/>
                <a:ea typeface="Quicksand"/>
                <a:cs typeface="Quicksand"/>
                <a:sym typeface="Quicksand"/>
              </a:rPr>
              <a:t>Wagen für Schüler-Tablets</a:t>
            </a:r>
          </a:p>
        </p:txBody>
      </p:sp>
      <p:pic>
        <p:nvPicPr>
          <p:cNvPr id="38" name="Grafik 37">
            <a:extLst>
              <a:ext uri="{FF2B5EF4-FFF2-40B4-BE49-F238E27FC236}">
                <a16:creationId xmlns:a16="http://schemas.microsoft.com/office/drawing/2014/main" id="{37C2D013-D44B-D44B-A550-B88B36678949}"/>
              </a:ext>
            </a:extLst>
          </p:cNvPr>
          <p:cNvPicPr>
            <a:picLocks noChangeAspect="1"/>
          </p:cNvPicPr>
          <p:nvPr/>
        </p:nvPicPr>
        <p:blipFill>
          <a:blip r:embed="rId11"/>
          <a:stretch>
            <a:fillRect/>
          </a:stretch>
        </p:blipFill>
        <p:spPr>
          <a:xfrm>
            <a:off x="7143126" y="4488942"/>
            <a:ext cx="2188617" cy="1426865"/>
          </a:xfrm>
          <a:prstGeom prst="rect">
            <a:avLst/>
          </a:prstGeom>
        </p:spPr>
      </p:pic>
      <p:sp>
        <p:nvSpPr>
          <p:cNvPr id="39" name="TextBox 8">
            <a:extLst>
              <a:ext uri="{FF2B5EF4-FFF2-40B4-BE49-F238E27FC236}">
                <a16:creationId xmlns:a16="http://schemas.microsoft.com/office/drawing/2014/main" id="{A5AC9B56-7BC8-81FD-9612-FE970D7164C4}"/>
              </a:ext>
            </a:extLst>
          </p:cNvPr>
          <p:cNvSpPr txBox="1"/>
          <p:nvPr/>
        </p:nvSpPr>
        <p:spPr>
          <a:xfrm>
            <a:off x="9357504" y="5935243"/>
            <a:ext cx="2584303" cy="295787"/>
          </a:xfrm>
          <a:prstGeom prst="rect">
            <a:avLst/>
          </a:prstGeom>
        </p:spPr>
        <p:txBody>
          <a:bodyPr wrap="square" lIns="0" tIns="0" rIns="0" bIns="0" rtlCol="0" anchor="t">
            <a:spAutoFit/>
          </a:bodyPr>
          <a:lstStyle/>
          <a:p>
            <a:pPr marL="172729" lvl="1" algn="ctr">
              <a:lnSpc>
                <a:spcPts val="2719"/>
              </a:lnSpc>
            </a:pPr>
            <a:r>
              <a:rPr lang="en-US" sz="1067" b="1" dirty="0" err="1">
                <a:solidFill>
                  <a:srgbClr val="394907"/>
                </a:solidFill>
                <a:latin typeface="Quicksand"/>
                <a:ea typeface="Quicksand"/>
                <a:cs typeface="Quicksand"/>
                <a:sym typeface="Quicksand"/>
              </a:rPr>
              <a:t>Badekappen</a:t>
            </a:r>
            <a:r>
              <a:rPr lang="en-US" sz="1067" b="1" dirty="0">
                <a:solidFill>
                  <a:srgbClr val="394907"/>
                </a:solidFill>
                <a:latin typeface="Quicksand"/>
                <a:ea typeface="Quicksand"/>
                <a:cs typeface="Quicksand"/>
                <a:sym typeface="Quicksand"/>
              </a:rPr>
              <a:t> </a:t>
            </a:r>
          </a:p>
        </p:txBody>
      </p:sp>
      <p:sp>
        <p:nvSpPr>
          <p:cNvPr id="40" name="TextBox 8">
            <a:extLst>
              <a:ext uri="{FF2B5EF4-FFF2-40B4-BE49-F238E27FC236}">
                <a16:creationId xmlns:a16="http://schemas.microsoft.com/office/drawing/2014/main" id="{51D1880C-8B86-BF70-F81A-16578DCA9C0B}"/>
              </a:ext>
            </a:extLst>
          </p:cNvPr>
          <p:cNvSpPr txBox="1"/>
          <p:nvPr/>
        </p:nvSpPr>
        <p:spPr>
          <a:xfrm>
            <a:off x="6956467" y="5934737"/>
            <a:ext cx="2375275" cy="295787"/>
          </a:xfrm>
          <a:prstGeom prst="rect">
            <a:avLst/>
          </a:prstGeom>
        </p:spPr>
        <p:txBody>
          <a:bodyPr wrap="square" lIns="0" tIns="0" rIns="0" bIns="0" rtlCol="0" anchor="t">
            <a:spAutoFit/>
          </a:bodyPr>
          <a:lstStyle/>
          <a:p>
            <a:pPr marL="172729" lvl="1" algn="ctr">
              <a:lnSpc>
                <a:spcPts val="2719"/>
              </a:lnSpc>
            </a:pPr>
            <a:r>
              <a:rPr lang="en-US" sz="1067" b="1" dirty="0">
                <a:solidFill>
                  <a:srgbClr val="394907"/>
                </a:solidFill>
                <a:latin typeface="Quicksand"/>
                <a:ea typeface="Quicksand"/>
                <a:cs typeface="Quicksand"/>
                <a:sym typeface="Quicksand"/>
              </a:rPr>
              <a:t>Projekt “Social Web </a:t>
            </a:r>
            <a:r>
              <a:rPr lang="en-US" sz="1067" b="1" dirty="0" err="1">
                <a:solidFill>
                  <a:srgbClr val="394907"/>
                </a:solidFill>
                <a:latin typeface="Quicksand"/>
                <a:ea typeface="Quicksand"/>
                <a:cs typeface="Quicksand"/>
                <a:sym typeface="Quicksand"/>
              </a:rPr>
              <a:t>macht</a:t>
            </a:r>
            <a:r>
              <a:rPr lang="en-US" sz="1067" b="1" dirty="0">
                <a:solidFill>
                  <a:srgbClr val="394907"/>
                </a:solidFill>
                <a:latin typeface="Quicksand"/>
                <a:ea typeface="Quicksand"/>
                <a:cs typeface="Quicksand"/>
                <a:sym typeface="Quicksand"/>
              </a:rPr>
              <a:t> Schule”</a:t>
            </a:r>
          </a:p>
        </p:txBody>
      </p:sp>
      <p:pic>
        <p:nvPicPr>
          <p:cNvPr id="42" name="Grafik 41">
            <a:extLst>
              <a:ext uri="{FF2B5EF4-FFF2-40B4-BE49-F238E27FC236}">
                <a16:creationId xmlns:a16="http://schemas.microsoft.com/office/drawing/2014/main" id="{F994ACF6-8A6F-6DF1-AEED-60DD70D975E4}"/>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9659426" y="4488942"/>
            <a:ext cx="2188617" cy="1462425"/>
          </a:xfrm>
          <a:prstGeom prst="roundRect">
            <a:avLst>
              <a:gd name="adj" fmla="val 2428"/>
            </a:avLst>
          </a:prstGeom>
        </p:spPr>
      </p:pic>
    </p:spTree>
    <p:extLst>
      <p:ext uri="{BB962C8B-B14F-4D97-AF65-F5344CB8AC3E}">
        <p14:creationId xmlns:p14="http://schemas.microsoft.com/office/powerpoint/2010/main" val="1928068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A7042994-C69F-5A9E-0C02-A473EF6EDAEE}"/>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C3E89EEC-9A88-EFE6-D6B4-7221D67C4229}"/>
              </a:ext>
            </a:extLst>
          </p:cNvPr>
          <p:cNvSpPr txBox="1"/>
          <p:nvPr/>
        </p:nvSpPr>
        <p:spPr>
          <a:xfrm>
            <a:off x="863600" y="990600"/>
            <a:ext cx="4978400" cy="363176"/>
          </a:xfrm>
          <a:prstGeom prst="rect">
            <a:avLst/>
          </a:prstGeom>
          <a:noFill/>
        </p:spPr>
        <p:txBody>
          <a:bodyPr wrap="square">
            <a:spAutoFit/>
          </a:bodyPr>
          <a:lstStyle/>
          <a:p>
            <a:r>
              <a:rPr lang="de-DE" sz="1760" b="1" dirty="0">
                <a:solidFill>
                  <a:srgbClr val="ED7405"/>
                </a:solidFill>
                <a:latin typeface="Quicksand Bold" panose="020B0604020202020204" charset="0"/>
              </a:rPr>
              <a:t>2025: Spendenlauf mit Kindern + Eltern</a:t>
            </a:r>
            <a:endParaRPr lang="de-DE" sz="1200" b="1" dirty="0"/>
          </a:p>
        </p:txBody>
      </p:sp>
      <p:sp>
        <p:nvSpPr>
          <p:cNvPr id="7" name="Titel 6">
            <a:extLst>
              <a:ext uri="{FF2B5EF4-FFF2-40B4-BE49-F238E27FC236}">
                <a16:creationId xmlns:a16="http://schemas.microsoft.com/office/drawing/2014/main" id="{B0FEDEF3-6BA6-B892-3B7F-683919D58B86}"/>
              </a:ext>
            </a:extLst>
          </p:cNvPr>
          <p:cNvSpPr>
            <a:spLocks noGrp="1"/>
          </p:cNvSpPr>
          <p:nvPr>
            <p:ph type="title"/>
          </p:nvPr>
        </p:nvSpPr>
        <p:spPr>
          <a:xfrm>
            <a:off x="508000" y="279400"/>
            <a:ext cx="11176000" cy="762000"/>
          </a:xfrm>
        </p:spPr>
        <p:txBody>
          <a:bodyPr>
            <a:normAutofit fontScale="90000"/>
          </a:bodyPr>
          <a:lstStyle/>
          <a:p>
            <a:r>
              <a:rPr lang="de-DE" sz="4000" b="1" i="1" dirty="0">
                <a:solidFill>
                  <a:srgbClr val="ED7405"/>
                </a:solidFill>
                <a:latin typeface="Cormorant Garamond Bold Italics" panose="020B0604020202020204" charset="0"/>
              </a:rPr>
              <a:t>Aktuelle Themen</a:t>
            </a:r>
            <a:br>
              <a:rPr lang="de-DE" b="1" dirty="0"/>
            </a:br>
            <a:endParaRPr lang="de-DE" dirty="0"/>
          </a:p>
        </p:txBody>
      </p:sp>
      <p:pic>
        <p:nvPicPr>
          <p:cNvPr id="14" name="Grafik 13">
            <a:extLst>
              <a:ext uri="{FF2B5EF4-FFF2-40B4-BE49-F238E27FC236}">
                <a16:creationId xmlns:a16="http://schemas.microsoft.com/office/drawing/2014/main" id="{230B52E7-6E08-28A3-836C-DFF024534AB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5400000">
            <a:off x="3106758" y="1548057"/>
            <a:ext cx="2196053" cy="2237213"/>
          </a:xfrm>
          <a:prstGeom prst="rect">
            <a:avLst/>
          </a:prstGeom>
        </p:spPr>
      </p:pic>
      <p:pic>
        <p:nvPicPr>
          <p:cNvPr id="18" name="Grafik 17" descr="The image shows four children sitting together in a cozy library, each holding a colorful book and reading with focused expressions.&#10;&#10;KI-generierte Inhalte können fehlerhaft sein.">
            <a:extLst>
              <a:ext uri="{FF2B5EF4-FFF2-40B4-BE49-F238E27FC236}">
                <a16:creationId xmlns:a16="http://schemas.microsoft.com/office/drawing/2014/main" id="{3CC3831E-CA42-A014-07FE-27A517CF962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6868611" y="1896184"/>
            <a:ext cx="3519470" cy="2345377"/>
          </a:xfrm>
          <a:prstGeom prst="rect">
            <a:avLst/>
          </a:prstGeom>
        </p:spPr>
      </p:pic>
      <p:pic>
        <p:nvPicPr>
          <p:cNvPr id="22" name="Grafik 21" descr="The image shows a group of people gathered around a table filled with various food items, including fruits, pastries, and other snacks, in a cozy room with yellow walls.&#10;&#10;KI-generierte Inhalte können fehlerhaft sein.">
            <a:extLst>
              <a:ext uri="{FF2B5EF4-FFF2-40B4-BE49-F238E27FC236}">
                <a16:creationId xmlns:a16="http://schemas.microsoft.com/office/drawing/2014/main" id="{B4A3F162-8C2D-0DCA-A482-CDBAD069E4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35670" y="4448113"/>
            <a:ext cx="2628900" cy="2142066"/>
          </a:xfrm>
          <a:prstGeom prst="rect">
            <a:avLst/>
          </a:prstGeom>
        </p:spPr>
      </p:pic>
      <p:pic>
        <p:nvPicPr>
          <p:cNvPr id="24" name="Grafik 23" descr="The image shows a colorful, organized table with an assortment of fruits, cheese, and various snacks, all arranged in a welcoming, communal setting.&#10;&#10;KI-generierte Inhalte können fehlerhaft sein.">
            <a:extLst>
              <a:ext uri="{FF2B5EF4-FFF2-40B4-BE49-F238E27FC236}">
                <a16:creationId xmlns:a16="http://schemas.microsoft.com/office/drawing/2014/main" id="{9C456D88-AA4A-1E2C-CCDE-FBE6A5F40B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1" y="4608965"/>
            <a:ext cx="1528611" cy="1868305"/>
          </a:xfrm>
          <a:prstGeom prst="rect">
            <a:avLst/>
          </a:prstGeom>
        </p:spPr>
      </p:pic>
      <p:sp>
        <p:nvSpPr>
          <p:cNvPr id="5" name="Textfeld 4">
            <a:extLst>
              <a:ext uri="{FF2B5EF4-FFF2-40B4-BE49-F238E27FC236}">
                <a16:creationId xmlns:a16="http://schemas.microsoft.com/office/drawing/2014/main" id="{4DF6FB28-0B90-F7C7-5862-3FCDFA38C5A1}"/>
              </a:ext>
            </a:extLst>
          </p:cNvPr>
          <p:cNvSpPr txBox="1"/>
          <p:nvPr/>
        </p:nvSpPr>
        <p:spPr>
          <a:xfrm>
            <a:off x="1261559" y="4135737"/>
            <a:ext cx="5486399" cy="363176"/>
          </a:xfrm>
          <a:prstGeom prst="rect">
            <a:avLst/>
          </a:prstGeom>
          <a:noFill/>
        </p:spPr>
        <p:txBody>
          <a:bodyPr wrap="square">
            <a:spAutoFit/>
          </a:bodyPr>
          <a:lstStyle/>
          <a:p>
            <a:pPr>
              <a:buNone/>
            </a:pPr>
            <a:r>
              <a:rPr lang="de-DE" sz="1760" b="1" dirty="0">
                <a:solidFill>
                  <a:srgbClr val="ED7405"/>
                </a:solidFill>
                <a:latin typeface="Quicksand Bold" panose="020B0604020202020204" charset="0"/>
              </a:rPr>
              <a:t>2026: Gesundes Frühstück bei den Projekttagen</a:t>
            </a:r>
            <a:endParaRPr lang="de-DE" sz="1200" b="1" dirty="0"/>
          </a:p>
        </p:txBody>
      </p:sp>
      <p:pic>
        <p:nvPicPr>
          <p:cNvPr id="10" name="Grafik 9" descr="SCHLOSSEL&#10;&#10;KI-generierte Inhalte können fehlerhaft sein.">
            <a:extLst>
              <a:ext uri="{FF2B5EF4-FFF2-40B4-BE49-F238E27FC236}">
                <a16:creationId xmlns:a16="http://schemas.microsoft.com/office/drawing/2014/main" id="{F6AD39D8-6828-3F63-5F61-391FA9401A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6159" y="1423366"/>
            <a:ext cx="1650371" cy="2200495"/>
          </a:xfrm>
          <a:prstGeom prst="rect">
            <a:avLst/>
          </a:prstGeom>
        </p:spPr>
      </p:pic>
      <p:sp>
        <p:nvSpPr>
          <p:cNvPr id="11" name="Textfeld 10">
            <a:extLst>
              <a:ext uri="{FF2B5EF4-FFF2-40B4-BE49-F238E27FC236}">
                <a16:creationId xmlns:a16="http://schemas.microsoft.com/office/drawing/2014/main" id="{E01B5BD5-AF87-4835-4C4D-EF8A7801EEE8}"/>
              </a:ext>
            </a:extLst>
          </p:cNvPr>
          <p:cNvSpPr txBox="1"/>
          <p:nvPr/>
        </p:nvSpPr>
        <p:spPr>
          <a:xfrm>
            <a:off x="6654800" y="1251707"/>
            <a:ext cx="5435600" cy="634020"/>
          </a:xfrm>
          <a:prstGeom prst="rect">
            <a:avLst/>
          </a:prstGeom>
          <a:noFill/>
        </p:spPr>
        <p:txBody>
          <a:bodyPr wrap="square">
            <a:spAutoFit/>
          </a:bodyPr>
          <a:lstStyle/>
          <a:p>
            <a:r>
              <a:rPr lang="de-DE" sz="1760" b="1" dirty="0">
                <a:solidFill>
                  <a:srgbClr val="ED7405"/>
                </a:solidFill>
                <a:latin typeface="Quicksand Bold" panose="020B0604020202020204" charset="0"/>
              </a:rPr>
              <a:t>Unser großes Projekt in 2026:</a:t>
            </a:r>
            <a:br>
              <a:rPr lang="de-DE" sz="1760" b="1" dirty="0">
                <a:solidFill>
                  <a:srgbClr val="ED7405"/>
                </a:solidFill>
                <a:latin typeface="Quicksand Bold" panose="020B0604020202020204" charset="0"/>
              </a:rPr>
            </a:br>
            <a:r>
              <a:rPr lang="de-DE" sz="1760" b="1" dirty="0">
                <a:solidFill>
                  <a:srgbClr val="ED7405"/>
                </a:solidFill>
                <a:latin typeface="Quicksand Bold" panose="020B0604020202020204" charset="0"/>
              </a:rPr>
              <a:t>Die neue Schulbibliothek</a:t>
            </a:r>
            <a:endParaRPr lang="de-DE" sz="1200" b="1" dirty="0"/>
          </a:p>
        </p:txBody>
      </p:sp>
      <p:pic>
        <p:nvPicPr>
          <p:cNvPr id="12" name="Grafik 11" descr="The image depicts a cozy, well-organized classroom with a reading corner, shelves filled with books, and two children seated at a table, engaging in a reading activity.&#10;&#10;KI-generierte Inhalte können fehlerhaft sein.">
            <a:extLst>
              <a:ext uri="{FF2B5EF4-FFF2-40B4-BE49-F238E27FC236}">
                <a16:creationId xmlns:a16="http://schemas.microsoft.com/office/drawing/2014/main" id="{D527F418-D48E-A637-C4E3-3C08F3E8B1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1881" y="4389231"/>
            <a:ext cx="2692400" cy="2307771"/>
          </a:xfrm>
          <a:prstGeom prst="rect">
            <a:avLst/>
          </a:prstGeom>
        </p:spPr>
      </p:pic>
    </p:spTree>
    <p:extLst>
      <p:ext uri="{BB962C8B-B14F-4D97-AF65-F5344CB8AC3E}">
        <p14:creationId xmlns:p14="http://schemas.microsoft.com/office/powerpoint/2010/main" val="1804228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EAE97-39FF-CA6B-5A66-4024B61A6901}"/>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FA7CC8E3-3751-78D9-7A4B-E18878FF3ACF}"/>
              </a:ext>
            </a:extLst>
          </p:cNvPr>
          <p:cNvGrpSpPr/>
          <p:nvPr/>
        </p:nvGrpSpPr>
        <p:grpSpPr>
          <a:xfrm>
            <a:off x="4876800" y="0"/>
            <a:ext cx="7378973" cy="6858003"/>
            <a:chOff x="0" y="-1"/>
            <a:chExt cx="2591141" cy="2709334"/>
          </a:xfrm>
          <a:solidFill>
            <a:schemeClr val="accent4">
              <a:lumMod val="20000"/>
              <a:lumOff val="80000"/>
            </a:schemeClr>
          </a:solidFill>
        </p:grpSpPr>
        <p:sp>
          <p:nvSpPr>
            <p:cNvPr id="5" name="Freeform 5">
              <a:extLst>
                <a:ext uri="{FF2B5EF4-FFF2-40B4-BE49-F238E27FC236}">
                  <a16:creationId xmlns:a16="http://schemas.microsoft.com/office/drawing/2014/main" id="{FF0795FC-E11B-BC1F-CA5E-53EEB20DE34D}"/>
                </a:ext>
              </a:extLst>
            </p:cNvPr>
            <p:cNvSpPr/>
            <p:nvPr/>
          </p:nvSpPr>
          <p:spPr>
            <a:xfrm>
              <a:off x="0" y="0"/>
              <a:ext cx="2591141" cy="2709333"/>
            </a:xfrm>
            <a:custGeom>
              <a:avLst/>
              <a:gdLst/>
              <a:ahLst/>
              <a:cxnLst/>
              <a:rect l="l" t="t" r="r" b="b"/>
              <a:pathLst>
                <a:path w="2591141" h="2709333">
                  <a:moveTo>
                    <a:pt x="0" y="0"/>
                  </a:moveTo>
                  <a:lnTo>
                    <a:pt x="2591141" y="0"/>
                  </a:lnTo>
                  <a:lnTo>
                    <a:pt x="2591141" y="2709333"/>
                  </a:lnTo>
                  <a:lnTo>
                    <a:pt x="0" y="2709333"/>
                  </a:lnTo>
                  <a:close/>
                </a:path>
              </a:pathLst>
            </a:custGeom>
            <a:grpFill/>
          </p:spPr>
          <p:txBody>
            <a:bodyPr/>
            <a:lstStyle/>
            <a:p>
              <a:pPr algn="r"/>
              <a:endParaRPr lang="de-DE" sz="1200"/>
            </a:p>
          </p:txBody>
        </p:sp>
        <p:sp>
          <p:nvSpPr>
            <p:cNvPr id="6" name="TextBox 6">
              <a:extLst>
                <a:ext uri="{FF2B5EF4-FFF2-40B4-BE49-F238E27FC236}">
                  <a16:creationId xmlns:a16="http://schemas.microsoft.com/office/drawing/2014/main" id="{BAD6C588-D061-C7B7-D709-E8013D7C32ED}"/>
                </a:ext>
              </a:extLst>
            </p:cNvPr>
            <p:cNvSpPr txBox="1"/>
            <p:nvPr/>
          </p:nvSpPr>
          <p:spPr>
            <a:xfrm>
              <a:off x="0" y="-1"/>
              <a:ext cx="2591141" cy="2709333"/>
            </a:xfrm>
            <a:prstGeom prst="rect">
              <a:avLst/>
            </a:prstGeom>
            <a:grpFill/>
          </p:spPr>
          <p:txBody>
            <a:bodyPr lIns="33867" tIns="33867" rIns="33867" bIns="33867" rtlCol="0" anchor="ctr"/>
            <a:lstStyle/>
            <a:p>
              <a:pPr algn="r">
                <a:lnSpc>
                  <a:spcPts val="2719"/>
                </a:lnSpc>
              </a:pPr>
              <a:endParaRPr sz="1200" dirty="0"/>
            </a:p>
          </p:txBody>
        </p:sp>
      </p:grpSp>
      <p:sp>
        <p:nvSpPr>
          <p:cNvPr id="7" name="TextBox 7">
            <a:extLst>
              <a:ext uri="{FF2B5EF4-FFF2-40B4-BE49-F238E27FC236}">
                <a16:creationId xmlns:a16="http://schemas.microsoft.com/office/drawing/2014/main" id="{3C665BE8-E847-071A-830E-58BF0AE0F5C9}"/>
              </a:ext>
            </a:extLst>
          </p:cNvPr>
          <p:cNvSpPr txBox="1"/>
          <p:nvPr/>
        </p:nvSpPr>
        <p:spPr>
          <a:xfrm>
            <a:off x="97940" y="397163"/>
            <a:ext cx="4556760" cy="1152175"/>
          </a:xfrm>
          <a:prstGeom prst="rect">
            <a:avLst/>
          </a:prstGeom>
        </p:spPr>
        <p:txBody>
          <a:bodyPr wrap="square" lIns="0" tIns="0" rIns="0" bIns="0" rtlCol="0" anchor="t">
            <a:spAutoFit/>
          </a:bodyPr>
          <a:lstStyle/>
          <a:p>
            <a:pPr algn="ctr">
              <a:lnSpc>
                <a:spcPts val="4667"/>
              </a:lnSpc>
              <a:spcBef>
                <a:spcPct val="0"/>
              </a:spcBef>
            </a:pPr>
            <a:r>
              <a:rPr lang="en-US" sz="3334" b="1" i="1" dirty="0" err="1">
                <a:solidFill>
                  <a:srgbClr val="ED7405"/>
                </a:solidFill>
                <a:latin typeface="Cormorant Garamond Bold Italics"/>
                <a:ea typeface="Cormorant Garamond Bold Italics"/>
                <a:cs typeface="Cormorant Garamond Bold Italics"/>
                <a:sym typeface="Cormorant Garamond Bold Italics"/>
              </a:rPr>
              <a:t>Möchtest</a:t>
            </a:r>
            <a:r>
              <a:rPr lang="en-US" sz="3334" b="1" i="1" dirty="0">
                <a:solidFill>
                  <a:srgbClr val="ED7405"/>
                </a:solidFill>
                <a:latin typeface="Cormorant Garamond Bold Italics"/>
                <a:ea typeface="Cormorant Garamond Bold Italics"/>
                <a:cs typeface="Cormorant Garamond Bold Italics"/>
                <a:sym typeface="Cormorant Garamond Bold Italics"/>
              </a:rPr>
              <a:t> Du </a:t>
            </a:r>
            <a:r>
              <a:rPr lang="en-US" sz="3334" b="1" i="1" dirty="0" err="1">
                <a:solidFill>
                  <a:srgbClr val="ED7405"/>
                </a:solidFill>
                <a:latin typeface="Cormorant Garamond Bold Italics"/>
                <a:ea typeface="Cormorant Garamond Bold Italics"/>
                <a:cs typeface="Cormorant Garamond Bold Italics"/>
                <a:sym typeface="Cormorant Garamond Bold Italics"/>
              </a:rPr>
              <a:t>uns</a:t>
            </a:r>
            <a:r>
              <a:rPr lang="en-US" sz="3334" b="1" i="1" dirty="0">
                <a:solidFill>
                  <a:srgbClr val="ED7405"/>
                </a:solidFill>
                <a:latin typeface="Cormorant Garamond Bold Italics"/>
                <a:ea typeface="Cormorant Garamond Bold Italics"/>
                <a:cs typeface="Cormorant Garamond Bold Italics"/>
                <a:sym typeface="Cormorant Garamond Bold Italics"/>
              </a:rPr>
              <a:t> </a:t>
            </a:r>
            <a:r>
              <a:rPr lang="en-US" sz="3334" b="1" i="1" dirty="0" err="1">
                <a:solidFill>
                  <a:srgbClr val="ED7405"/>
                </a:solidFill>
                <a:latin typeface="Cormorant Garamond Bold Italics"/>
                <a:ea typeface="Cormorant Garamond Bold Italics"/>
                <a:cs typeface="Cormorant Garamond Bold Italics"/>
                <a:sym typeface="Cormorant Garamond Bold Italics"/>
              </a:rPr>
              <a:t>unterstützen</a:t>
            </a:r>
            <a:r>
              <a:rPr lang="en-US" sz="3334" b="1" i="1" dirty="0">
                <a:solidFill>
                  <a:srgbClr val="ED7405"/>
                </a:solidFill>
                <a:latin typeface="Cormorant Garamond Bold Italics"/>
                <a:ea typeface="Cormorant Garamond Bold Italics"/>
                <a:cs typeface="Cormorant Garamond Bold Italics"/>
                <a:sym typeface="Cormorant Garamond Bold Italics"/>
              </a:rPr>
              <a:t>?</a:t>
            </a:r>
            <a:endParaRPr lang="en-US" sz="3734" b="1" i="1" dirty="0">
              <a:solidFill>
                <a:srgbClr val="ED7405"/>
              </a:solidFill>
              <a:latin typeface="Cormorant Garamond Bold Italics"/>
              <a:ea typeface="Cormorant Garamond Bold Italics"/>
              <a:cs typeface="Cormorant Garamond Bold Italics"/>
              <a:sym typeface="Cormorant Garamond Bold Italics"/>
            </a:endParaRPr>
          </a:p>
        </p:txBody>
      </p:sp>
      <p:sp>
        <p:nvSpPr>
          <p:cNvPr id="8" name="TextBox 8">
            <a:extLst>
              <a:ext uri="{FF2B5EF4-FFF2-40B4-BE49-F238E27FC236}">
                <a16:creationId xmlns:a16="http://schemas.microsoft.com/office/drawing/2014/main" id="{D7FE6F7A-DFC6-C366-22E9-A6E6FD4FB296}"/>
              </a:ext>
            </a:extLst>
          </p:cNvPr>
          <p:cNvSpPr txBox="1"/>
          <p:nvPr/>
        </p:nvSpPr>
        <p:spPr>
          <a:xfrm>
            <a:off x="5633619" y="1091669"/>
            <a:ext cx="5737789" cy="306366"/>
          </a:xfrm>
          <a:prstGeom prst="rect">
            <a:avLst/>
          </a:prstGeom>
        </p:spPr>
        <p:txBody>
          <a:bodyPr wrap="square" lIns="0" tIns="0" rIns="0" bIns="0" rtlCol="0" anchor="t">
            <a:spAutoFit/>
          </a:bodyPr>
          <a:lstStyle/>
          <a:p>
            <a:pPr marL="172729" lvl="1">
              <a:lnSpc>
                <a:spcPts val="2719"/>
              </a:lnSpc>
            </a:pPr>
            <a:r>
              <a:rPr lang="en-US" sz="1600" dirty="0">
                <a:solidFill>
                  <a:srgbClr val="394907"/>
                </a:solidFill>
                <a:latin typeface="Quicksand"/>
                <a:ea typeface="Quicksand"/>
                <a:cs typeface="Quicksand"/>
                <a:sym typeface="Quicksand"/>
              </a:rPr>
              <a:t>Mit Deiner </a:t>
            </a:r>
            <a:r>
              <a:rPr lang="en-US" sz="1600" dirty="0" err="1">
                <a:solidFill>
                  <a:srgbClr val="394907"/>
                </a:solidFill>
                <a:latin typeface="Quicksand"/>
                <a:ea typeface="Quicksand"/>
                <a:cs typeface="Quicksand"/>
                <a:sym typeface="Quicksand"/>
              </a:rPr>
              <a:t>Hilfe</a:t>
            </a:r>
            <a:r>
              <a:rPr lang="en-US" sz="1600" dirty="0">
                <a:solidFill>
                  <a:srgbClr val="394907"/>
                </a:solidFill>
                <a:latin typeface="Quicksand"/>
                <a:ea typeface="Quicksand"/>
                <a:cs typeface="Quicksand"/>
                <a:sym typeface="Quicksand"/>
              </a:rPr>
              <a:t> von 15 Euro/Jahr </a:t>
            </a:r>
            <a:r>
              <a:rPr lang="en-US" sz="1600" dirty="0" err="1">
                <a:solidFill>
                  <a:srgbClr val="394907"/>
                </a:solidFill>
                <a:latin typeface="Quicksand"/>
                <a:ea typeface="Quicksand"/>
                <a:cs typeface="Quicksand"/>
                <a:sym typeface="Quicksand"/>
              </a:rPr>
              <a:t>können</a:t>
            </a:r>
            <a:r>
              <a:rPr lang="en-US" sz="1600" dirty="0">
                <a:solidFill>
                  <a:srgbClr val="394907"/>
                </a:solidFill>
                <a:latin typeface="Quicksand"/>
                <a:ea typeface="Quicksand"/>
                <a:cs typeface="Quicksand"/>
                <a:sym typeface="Quicksand"/>
              </a:rPr>
              <a:t> </a:t>
            </a:r>
            <a:r>
              <a:rPr lang="en-US" sz="1600" dirty="0" err="1">
                <a:solidFill>
                  <a:srgbClr val="394907"/>
                </a:solidFill>
                <a:latin typeface="Quicksand"/>
                <a:ea typeface="Quicksand"/>
                <a:cs typeface="Quicksand"/>
                <a:sym typeface="Quicksand"/>
              </a:rPr>
              <a:t>wir</a:t>
            </a:r>
            <a:r>
              <a:rPr lang="en-US" sz="1600" dirty="0">
                <a:solidFill>
                  <a:srgbClr val="394907"/>
                </a:solidFill>
                <a:latin typeface="Quicksand"/>
                <a:ea typeface="Quicksand"/>
                <a:cs typeface="Quicksand"/>
                <a:sym typeface="Quicksand"/>
              </a:rPr>
              <a:t> </a:t>
            </a:r>
            <a:r>
              <a:rPr lang="en-US" sz="1600" dirty="0" err="1">
                <a:solidFill>
                  <a:srgbClr val="394907"/>
                </a:solidFill>
                <a:latin typeface="Quicksand"/>
                <a:ea typeface="Quicksand"/>
                <a:cs typeface="Quicksand"/>
                <a:sym typeface="Quicksand"/>
              </a:rPr>
              <a:t>viel</a:t>
            </a:r>
            <a:r>
              <a:rPr lang="en-US" sz="1600" dirty="0">
                <a:solidFill>
                  <a:srgbClr val="394907"/>
                </a:solidFill>
                <a:latin typeface="Quicksand"/>
                <a:ea typeface="Quicksand"/>
                <a:cs typeface="Quicksand"/>
                <a:sym typeface="Quicksand"/>
              </a:rPr>
              <a:t> </a:t>
            </a:r>
            <a:r>
              <a:rPr lang="en-US" sz="1600" dirty="0" err="1">
                <a:solidFill>
                  <a:srgbClr val="394907"/>
                </a:solidFill>
                <a:latin typeface="Quicksand"/>
                <a:ea typeface="Quicksand"/>
                <a:cs typeface="Quicksand"/>
                <a:sym typeface="Quicksand"/>
              </a:rPr>
              <a:t>erreichen</a:t>
            </a:r>
            <a:r>
              <a:rPr lang="en-US" sz="1600" dirty="0">
                <a:solidFill>
                  <a:srgbClr val="394907"/>
                </a:solidFill>
                <a:latin typeface="Quicksand"/>
                <a:ea typeface="Quicksand"/>
                <a:cs typeface="Quicksand"/>
                <a:sym typeface="Quicksand"/>
              </a:rPr>
              <a:t>!</a:t>
            </a:r>
          </a:p>
        </p:txBody>
      </p:sp>
      <p:sp>
        <p:nvSpPr>
          <p:cNvPr id="9" name="TextBox 9">
            <a:extLst>
              <a:ext uri="{FF2B5EF4-FFF2-40B4-BE49-F238E27FC236}">
                <a16:creationId xmlns:a16="http://schemas.microsoft.com/office/drawing/2014/main" id="{8429F3F6-828D-BE6F-CBF4-5450DF05567A}"/>
              </a:ext>
            </a:extLst>
          </p:cNvPr>
          <p:cNvSpPr txBox="1"/>
          <p:nvPr/>
        </p:nvSpPr>
        <p:spPr>
          <a:xfrm>
            <a:off x="5657809" y="3748165"/>
            <a:ext cx="3841791" cy="306366"/>
          </a:xfrm>
          <a:prstGeom prst="rect">
            <a:avLst/>
          </a:prstGeom>
        </p:spPr>
        <p:txBody>
          <a:bodyPr wrap="square" lIns="0" tIns="0" rIns="0" bIns="0" rtlCol="0" anchor="t">
            <a:spAutoFit/>
          </a:bodyPr>
          <a:lstStyle/>
          <a:p>
            <a:pPr marL="172729" lvl="1">
              <a:lnSpc>
                <a:spcPts val="2719"/>
              </a:lnSpc>
            </a:pPr>
            <a:r>
              <a:rPr lang="en-US" sz="1600" b="1" dirty="0">
                <a:solidFill>
                  <a:srgbClr val="394907"/>
                </a:solidFill>
                <a:latin typeface="Quicksand"/>
                <a:ea typeface="Quicksand"/>
                <a:cs typeface="Quicksand"/>
                <a:sym typeface="Quicksand"/>
              </a:rPr>
              <a:t>https://gsfv-moritzburg.onepage.me</a:t>
            </a:r>
          </a:p>
        </p:txBody>
      </p:sp>
      <p:sp>
        <p:nvSpPr>
          <p:cNvPr id="11" name="TextBox 11">
            <a:extLst>
              <a:ext uri="{FF2B5EF4-FFF2-40B4-BE49-F238E27FC236}">
                <a16:creationId xmlns:a16="http://schemas.microsoft.com/office/drawing/2014/main" id="{6B555B78-D7D9-F49F-8C0F-6BC540A11342}"/>
              </a:ext>
            </a:extLst>
          </p:cNvPr>
          <p:cNvSpPr txBox="1"/>
          <p:nvPr/>
        </p:nvSpPr>
        <p:spPr>
          <a:xfrm>
            <a:off x="5850472" y="656275"/>
            <a:ext cx="5737789" cy="339901"/>
          </a:xfrm>
          <a:prstGeom prst="rect">
            <a:avLst/>
          </a:prstGeom>
        </p:spPr>
        <p:txBody>
          <a:bodyPr lIns="0" tIns="0" rIns="0" bIns="0" rtlCol="0" anchor="t">
            <a:spAutoFit/>
          </a:bodyPr>
          <a:lstStyle/>
          <a:p>
            <a:pPr>
              <a:lnSpc>
                <a:spcPts val="2990"/>
              </a:lnSpc>
            </a:pPr>
            <a:r>
              <a:rPr lang="en-US" sz="1759" b="1" dirty="0" err="1">
                <a:solidFill>
                  <a:srgbClr val="ED7405"/>
                </a:solidFill>
                <a:latin typeface="Quicksand Bold"/>
                <a:ea typeface="Quicksand Bold"/>
                <a:cs typeface="Quicksand Bold"/>
                <a:sym typeface="Quicksand Bold"/>
              </a:rPr>
              <a:t>Mitglied</a:t>
            </a:r>
            <a:r>
              <a:rPr lang="en-US" sz="1759" b="1" dirty="0">
                <a:solidFill>
                  <a:srgbClr val="ED7405"/>
                </a:solidFill>
                <a:latin typeface="Quicksand Bold"/>
                <a:ea typeface="Quicksand Bold"/>
                <a:cs typeface="Quicksand Bold"/>
                <a:sym typeface="Quicksand Bold"/>
              </a:rPr>
              <a:t> </a:t>
            </a:r>
            <a:r>
              <a:rPr lang="en-US" sz="1759" b="1" dirty="0" err="1">
                <a:solidFill>
                  <a:srgbClr val="ED7405"/>
                </a:solidFill>
                <a:latin typeface="Quicksand Bold"/>
                <a:ea typeface="Quicksand Bold"/>
                <a:cs typeface="Quicksand Bold"/>
                <a:sym typeface="Quicksand Bold"/>
              </a:rPr>
              <a:t>werden</a:t>
            </a:r>
            <a:r>
              <a:rPr lang="en-US" sz="1759" b="1" dirty="0">
                <a:solidFill>
                  <a:srgbClr val="ED7405"/>
                </a:solidFill>
                <a:latin typeface="Quicksand Bold"/>
                <a:ea typeface="Quicksand Bold"/>
                <a:cs typeface="Quicksand Bold"/>
                <a:sym typeface="Quicksand Bold"/>
              </a:rPr>
              <a:t>:</a:t>
            </a:r>
          </a:p>
        </p:txBody>
      </p:sp>
      <p:sp>
        <p:nvSpPr>
          <p:cNvPr id="14" name="AutoShape 14">
            <a:extLst>
              <a:ext uri="{FF2B5EF4-FFF2-40B4-BE49-F238E27FC236}">
                <a16:creationId xmlns:a16="http://schemas.microsoft.com/office/drawing/2014/main" id="{5E6DD8A6-0415-C986-A4DE-297D4FE1DFC0}"/>
              </a:ext>
            </a:extLst>
          </p:cNvPr>
          <p:cNvSpPr/>
          <p:nvPr/>
        </p:nvSpPr>
        <p:spPr>
          <a:xfrm>
            <a:off x="484868" y="6477000"/>
            <a:ext cx="3782905" cy="0"/>
          </a:xfrm>
          <a:prstGeom prst="line">
            <a:avLst/>
          </a:prstGeom>
          <a:ln w="76200" cap="flat">
            <a:solidFill>
              <a:srgbClr val="394907"/>
            </a:solidFill>
            <a:prstDash val="solid"/>
            <a:headEnd type="none" w="sm" len="sm"/>
            <a:tailEnd type="none" w="sm" len="sm"/>
          </a:ln>
        </p:spPr>
        <p:txBody>
          <a:bodyPr/>
          <a:lstStyle/>
          <a:p>
            <a:endParaRPr lang="de-DE" sz="1200"/>
          </a:p>
        </p:txBody>
      </p:sp>
      <p:sp>
        <p:nvSpPr>
          <p:cNvPr id="15" name="AutoShape 15">
            <a:extLst>
              <a:ext uri="{FF2B5EF4-FFF2-40B4-BE49-F238E27FC236}">
                <a16:creationId xmlns:a16="http://schemas.microsoft.com/office/drawing/2014/main" id="{C5E589BC-1394-6A2D-A674-60F90E000A1B}"/>
              </a:ext>
            </a:extLst>
          </p:cNvPr>
          <p:cNvSpPr/>
          <p:nvPr/>
        </p:nvSpPr>
        <p:spPr>
          <a:xfrm>
            <a:off x="6473225" y="397163"/>
            <a:ext cx="4328160" cy="0"/>
          </a:xfrm>
          <a:prstGeom prst="line">
            <a:avLst/>
          </a:prstGeom>
          <a:ln w="76200" cap="flat">
            <a:solidFill>
              <a:srgbClr val="394907"/>
            </a:solidFill>
            <a:prstDash val="solid"/>
            <a:headEnd type="none" w="sm" len="sm"/>
            <a:tailEnd type="none" w="sm" len="sm"/>
          </a:ln>
        </p:spPr>
        <p:txBody>
          <a:bodyPr/>
          <a:lstStyle/>
          <a:p>
            <a:endParaRPr lang="de-DE" sz="1200"/>
          </a:p>
        </p:txBody>
      </p:sp>
      <p:pic>
        <p:nvPicPr>
          <p:cNvPr id="24" name="Grafik 23">
            <a:extLst>
              <a:ext uri="{FF2B5EF4-FFF2-40B4-BE49-F238E27FC236}">
                <a16:creationId xmlns:a16="http://schemas.microsoft.com/office/drawing/2014/main" id="{24138CD5-E2C1-4E24-D09F-352A398FEF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963" y="1714499"/>
            <a:ext cx="3429000" cy="5143499"/>
          </a:xfrm>
          <a:prstGeom prst="rect">
            <a:avLst/>
          </a:prstGeom>
        </p:spPr>
      </p:pic>
      <p:sp>
        <p:nvSpPr>
          <p:cNvPr id="2" name="TextBox 11">
            <a:extLst>
              <a:ext uri="{FF2B5EF4-FFF2-40B4-BE49-F238E27FC236}">
                <a16:creationId xmlns:a16="http://schemas.microsoft.com/office/drawing/2014/main" id="{AB054828-274C-75E5-8967-BC657DD1CD60}"/>
              </a:ext>
            </a:extLst>
          </p:cNvPr>
          <p:cNvSpPr txBox="1"/>
          <p:nvPr/>
        </p:nvSpPr>
        <p:spPr>
          <a:xfrm>
            <a:off x="5801921" y="1616210"/>
            <a:ext cx="5737789" cy="339901"/>
          </a:xfrm>
          <a:prstGeom prst="rect">
            <a:avLst/>
          </a:prstGeom>
        </p:spPr>
        <p:txBody>
          <a:bodyPr lIns="0" tIns="0" rIns="0" bIns="0" rtlCol="0" anchor="t">
            <a:spAutoFit/>
          </a:bodyPr>
          <a:lstStyle/>
          <a:p>
            <a:pPr>
              <a:lnSpc>
                <a:spcPts val="2990"/>
              </a:lnSpc>
            </a:pPr>
            <a:r>
              <a:rPr lang="en-US" sz="1759" b="1" dirty="0" err="1">
                <a:solidFill>
                  <a:srgbClr val="ED7405"/>
                </a:solidFill>
                <a:latin typeface="Quicksand Bold"/>
                <a:ea typeface="Quicksand Bold"/>
                <a:cs typeface="Quicksand Bold"/>
                <a:sym typeface="Quicksand Bold"/>
              </a:rPr>
              <a:t>Ehrenamtliches</a:t>
            </a:r>
            <a:r>
              <a:rPr lang="en-US" sz="1759" b="1" dirty="0">
                <a:solidFill>
                  <a:srgbClr val="ED7405"/>
                </a:solidFill>
                <a:latin typeface="Quicksand Bold"/>
                <a:ea typeface="Quicksand Bold"/>
                <a:cs typeface="Quicksand Bold"/>
                <a:sym typeface="Quicksand Bold"/>
              </a:rPr>
              <a:t> Engagement:</a:t>
            </a:r>
          </a:p>
        </p:txBody>
      </p:sp>
      <p:pic>
        <p:nvPicPr>
          <p:cNvPr id="10" name="Grafik 9">
            <a:extLst>
              <a:ext uri="{FF2B5EF4-FFF2-40B4-BE49-F238E27FC236}">
                <a16:creationId xmlns:a16="http://schemas.microsoft.com/office/drawing/2014/main" id="{1FE437B7-3CD2-9806-1925-2F1CCD3E1F1F}"/>
              </a:ext>
            </a:extLst>
          </p:cNvPr>
          <p:cNvPicPr>
            <a:picLocks noChangeAspect="1"/>
          </p:cNvPicPr>
          <p:nvPr/>
        </p:nvPicPr>
        <p:blipFill>
          <a:blip r:embed="rId4"/>
          <a:stretch>
            <a:fillRect/>
          </a:stretch>
        </p:blipFill>
        <p:spPr>
          <a:xfrm>
            <a:off x="5801921" y="4601295"/>
            <a:ext cx="4164253" cy="2066232"/>
          </a:xfrm>
          <a:prstGeom prst="rect">
            <a:avLst/>
          </a:prstGeom>
        </p:spPr>
      </p:pic>
      <p:sp>
        <p:nvSpPr>
          <p:cNvPr id="13" name="TextBox 8">
            <a:extLst>
              <a:ext uri="{FF2B5EF4-FFF2-40B4-BE49-F238E27FC236}">
                <a16:creationId xmlns:a16="http://schemas.microsoft.com/office/drawing/2014/main" id="{A4FC33B0-74EF-724C-0473-4C25B78C3859}"/>
              </a:ext>
            </a:extLst>
          </p:cNvPr>
          <p:cNvSpPr txBox="1"/>
          <p:nvPr/>
        </p:nvSpPr>
        <p:spPr>
          <a:xfrm>
            <a:off x="5633618" y="2051604"/>
            <a:ext cx="5737789" cy="998863"/>
          </a:xfrm>
          <a:prstGeom prst="rect">
            <a:avLst/>
          </a:prstGeom>
        </p:spPr>
        <p:txBody>
          <a:bodyPr wrap="square" lIns="0" tIns="0" rIns="0" bIns="0" rtlCol="0" anchor="t">
            <a:spAutoFit/>
          </a:bodyPr>
          <a:lstStyle/>
          <a:p>
            <a:pPr marL="401340" lvl="1" indent="-228611">
              <a:lnSpc>
                <a:spcPts val="2719"/>
              </a:lnSpc>
              <a:buFont typeface="Arial" panose="020B0604020202020204" pitchFamily="34" charset="0"/>
              <a:buChar char="•"/>
            </a:pPr>
            <a:r>
              <a:rPr lang="en-US" sz="1600" dirty="0">
                <a:solidFill>
                  <a:srgbClr val="394907"/>
                </a:solidFill>
                <a:latin typeface="Quicksand"/>
                <a:ea typeface="Quicksand"/>
                <a:cs typeface="Quicksand"/>
                <a:sym typeface="Quicksand"/>
              </a:rPr>
              <a:t>Ideen, </a:t>
            </a:r>
            <a:r>
              <a:rPr lang="en-US" sz="1600" dirty="0" err="1">
                <a:solidFill>
                  <a:srgbClr val="394907"/>
                </a:solidFill>
                <a:latin typeface="Quicksand"/>
                <a:ea typeface="Quicksand"/>
                <a:cs typeface="Quicksand"/>
                <a:sym typeface="Quicksand"/>
              </a:rPr>
              <a:t>Begeisterung</a:t>
            </a:r>
            <a:r>
              <a:rPr lang="en-US" sz="1600" dirty="0">
                <a:solidFill>
                  <a:srgbClr val="394907"/>
                </a:solidFill>
                <a:latin typeface="Quicksand"/>
                <a:ea typeface="Quicksand"/>
                <a:cs typeface="Quicksand"/>
                <a:sym typeface="Quicksand"/>
              </a:rPr>
              <a:t> und Energie</a:t>
            </a:r>
          </a:p>
          <a:p>
            <a:pPr marL="401340" lvl="1" indent="-228611">
              <a:lnSpc>
                <a:spcPts val="2719"/>
              </a:lnSpc>
              <a:buFont typeface="Arial" panose="020B0604020202020204" pitchFamily="34" charset="0"/>
              <a:buChar char="•"/>
            </a:pPr>
            <a:r>
              <a:rPr lang="en-US" sz="1600" dirty="0" err="1">
                <a:solidFill>
                  <a:srgbClr val="394907"/>
                </a:solidFill>
                <a:latin typeface="Quicksand"/>
                <a:ea typeface="Quicksand"/>
                <a:cs typeface="Quicksand"/>
                <a:sym typeface="Quicksand"/>
              </a:rPr>
              <a:t>Organisation</a:t>
            </a:r>
            <a:r>
              <a:rPr lang="en-US" sz="1600" dirty="0">
                <a:solidFill>
                  <a:srgbClr val="394907"/>
                </a:solidFill>
                <a:latin typeface="Quicksand"/>
                <a:ea typeface="Quicksand"/>
                <a:cs typeface="Quicksand"/>
                <a:sym typeface="Quicksand"/>
              </a:rPr>
              <a:t>, </a:t>
            </a:r>
            <a:r>
              <a:rPr lang="en-US" sz="1600" dirty="0" err="1">
                <a:solidFill>
                  <a:srgbClr val="394907"/>
                </a:solidFill>
                <a:latin typeface="Quicksand"/>
                <a:ea typeface="Quicksand"/>
                <a:cs typeface="Quicksand"/>
                <a:sym typeface="Quicksand"/>
              </a:rPr>
              <a:t>Kreativität</a:t>
            </a:r>
            <a:r>
              <a:rPr lang="en-US" sz="1600" dirty="0">
                <a:solidFill>
                  <a:srgbClr val="394907"/>
                </a:solidFill>
                <a:latin typeface="Quicksand"/>
                <a:ea typeface="Quicksand"/>
                <a:cs typeface="Quicksand"/>
                <a:sym typeface="Quicksand"/>
              </a:rPr>
              <a:t> und </a:t>
            </a:r>
            <a:r>
              <a:rPr lang="en-US" sz="1600" dirty="0" err="1">
                <a:solidFill>
                  <a:srgbClr val="394907"/>
                </a:solidFill>
                <a:latin typeface="Quicksand"/>
                <a:ea typeface="Quicksand"/>
                <a:cs typeface="Quicksand"/>
                <a:sym typeface="Quicksand"/>
              </a:rPr>
              <a:t>handwerkliches</a:t>
            </a:r>
            <a:r>
              <a:rPr lang="en-US" sz="1600" dirty="0">
                <a:solidFill>
                  <a:srgbClr val="394907"/>
                </a:solidFill>
                <a:latin typeface="Quicksand"/>
                <a:ea typeface="Quicksand"/>
                <a:cs typeface="Quicksand"/>
                <a:sym typeface="Quicksand"/>
              </a:rPr>
              <a:t> </a:t>
            </a:r>
            <a:r>
              <a:rPr lang="en-US" sz="1600" dirty="0" err="1">
                <a:solidFill>
                  <a:srgbClr val="394907"/>
                </a:solidFill>
                <a:latin typeface="Quicksand"/>
                <a:ea typeface="Quicksand"/>
                <a:cs typeface="Quicksand"/>
                <a:sym typeface="Quicksand"/>
              </a:rPr>
              <a:t>Geschick</a:t>
            </a:r>
            <a:endParaRPr lang="en-US" sz="1600" dirty="0">
              <a:solidFill>
                <a:srgbClr val="394907"/>
              </a:solidFill>
              <a:latin typeface="Quicksand"/>
              <a:ea typeface="Quicksand"/>
              <a:cs typeface="Quicksand"/>
              <a:sym typeface="Quicksand"/>
            </a:endParaRPr>
          </a:p>
          <a:p>
            <a:pPr marL="401340" lvl="1" indent="-228611">
              <a:lnSpc>
                <a:spcPts val="2719"/>
              </a:lnSpc>
              <a:buFont typeface="Arial" panose="020B0604020202020204" pitchFamily="34" charset="0"/>
              <a:buChar char="•"/>
            </a:pPr>
            <a:r>
              <a:rPr lang="en-US" sz="1600" dirty="0" err="1">
                <a:solidFill>
                  <a:srgbClr val="394907"/>
                </a:solidFill>
                <a:latin typeface="Quicksand"/>
                <a:ea typeface="Quicksand"/>
                <a:cs typeface="Quicksand"/>
                <a:sym typeface="Quicksand"/>
              </a:rPr>
              <a:t>Netzwerk</a:t>
            </a:r>
            <a:r>
              <a:rPr lang="en-US" sz="1600" dirty="0">
                <a:solidFill>
                  <a:srgbClr val="394907"/>
                </a:solidFill>
                <a:latin typeface="Quicksand"/>
                <a:ea typeface="Quicksand"/>
                <a:cs typeface="Quicksand"/>
                <a:sym typeface="Quicksand"/>
              </a:rPr>
              <a:t> und </a:t>
            </a:r>
            <a:r>
              <a:rPr lang="en-US" sz="1600" dirty="0" err="1">
                <a:solidFill>
                  <a:srgbClr val="394907"/>
                </a:solidFill>
                <a:latin typeface="Quicksand"/>
                <a:ea typeface="Quicksand"/>
                <a:cs typeface="Quicksand"/>
                <a:sym typeface="Quicksand"/>
              </a:rPr>
              <a:t>Kontakte</a:t>
            </a:r>
            <a:endParaRPr lang="en-US" sz="1600" dirty="0">
              <a:solidFill>
                <a:srgbClr val="394907"/>
              </a:solidFill>
              <a:latin typeface="Quicksand"/>
              <a:ea typeface="Quicksand"/>
              <a:cs typeface="Quicksand"/>
              <a:sym typeface="Quicksand"/>
            </a:endParaRPr>
          </a:p>
        </p:txBody>
      </p:sp>
      <p:sp>
        <p:nvSpPr>
          <p:cNvPr id="18" name="Textfeld 17">
            <a:extLst>
              <a:ext uri="{FF2B5EF4-FFF2-40B4-BE49-F238E27FC236}">
                <a16:creationId xmlns:a16="http://schemas.microsoft.com/office/drawing/2014/main" id="{7C0FB9B8-B563-B39D-82AD-C9080EEDD32E}"/>
              </a:ext>
            </a:extLst>
          </p:cNvPr>
          <p:cNvSpPr txBox="1"/>
          <p:nvPr/>
        </p:nvSpPr>
        <p:spPr>
          <a:xfrm>
            <a:off x="10188274" y="4800600"/>
            <a:ext cx="1846455" cy="2145524"/>
          </a:xfrm>
          <a:prstGeom prst="rect">
            <a:avLst/>
          </a:prstGeom>
          <a:noFill/>
        </p:spPr>
        <p:txBody>
          <a:bodyPr wrap="square">
            <a:spAutoFit/>
          </a:bodyPr>
          <a:lstStyle/>
          <a:p>
            <a:pPr marL="172729" lvl="1">
              <a:lnSpc>
                <a:spcPts val="2719"/>
              </a:lnSpc>
            </a:pPr>
            <a:r>
              <a:rPr lang="en-US" sz="2133" b="1" i="1" dirty="0" err="1">
                <a:solidFill>
                  <a:schemeClr val="tx1">
                    <a:lumMod val="75000"/>
                    <a:lumOff val="25000"/>
                  </a:schemeClr>
                </a:solidFill>
                <a:latin typeface="Cormorant Garamond Bold Italics"/>
                <a:sym typeface="Quicksand"/>
              </a:rPr>
              <a:t>Sprich</a:t>
            </a:r>
            <a:r>
              <a:rPr lang="en-US" sz="2133" b="1" i="1" dirty="0">
                <a:solidFill>
                  <a:schemeClr val="tx1">
                    <a:lumMod val="75000"/>
                    <a:lumOff val="25000"/>
                  </a:schemeClr>
                </a:solidFill>
                <a:latin typeface="Cormorant Garamond Bold Italics"/>
                <a:sym typeface="Quicksand"/>
              </a:rPr>
              <a:t> </a:t>
            </a:r>
            <a:r>
              <a:rPr lang="en-US" sz="2133" b="1" i="1" dirty="0" err="1">
                <a:solidFill>
                  <a:schemeClr val="tx1">
                    <a:lumMod val="75000"/>
                    <a:lumOff val="25000"/>
                  </a:schemeClr>
                </a:solidFill>
                <a:latin typeface="Cormorant Garamond Bold Italics"/>
                <a:sym typeface="Quicksand"/>
              </a:rPr>
              <a:t>uns</a:t>
            </a:r>
            <a:r>
              <a:rPr lang="en-US" sz="2133" b="1" i="1" dirty="0">
                <a:solidFill>
                  <a:schemeClr val="tx1">
                    <a:lumMod val="75000"/>
                    <a:lumOff val="25000"/>
                  </a:schemeClr>
                </a:solidFill>
                <a:latin typeface="Cormorant Garamond Bold Italics"/>
                <a:sym typeface="Quicksand"/>
              </a:rPr>
              <a:t> </a:t>
            </a:r>
            <a:r>
              <a:rPr lang="en-US" sz="2133" b="1" i="1" dirty="0" err="1">
                <a:solidFill>
                  <a:schemeClr val="tx1">
                    <a:lumMod val="75000"/>
                    <a:lumOff val="25000"/>
                  </a:schemeClr>
                </a:solidFill>
                <a:latin typeface="Cormorant Garamond Bold Italics"/>
                <a:sym typeface="Quicksand"/>
              </a:rPr>
              <a:t>gern</a:t>
            </a:r>
            <a:r>
              <a:rPr lang="en-US" sz="2133" b="1" i="1" dirty="0">
                <a:solidFill>
                  <a:schemeClr val="tx1">
                    <a:lumMod val="75000"/>
                    <a:lumOff val="25000"/>
                  </a:schemeClr>
                </a:solidFill>
                <a:latin typeface="Cormorant Garamond Bold Italics"/>
                <a:sym typeface="Quicksand"/>
              </a:rPr>
              <a:t> </a:t>
            </a:r>
            <a:r>
              <a:rPr lang="en-US" sz="2133" b="1" i="1" dirty="0" err="1">
                <a:solidFill>
                  <a:schemeClr val="tx1">
                    <a:lumMod val="75000"/>
                    <a:lumOff val="25000"/>
                  </a:schemeClr>
                </a:solidFill>
                <a:latin typeface="Cormorant Garamond Bold Italics"/>
                <a:sym typeface="Quicksand"/>
              </a:rPr>
              <a:t>direkt</a:t>
            </a:r>
            <a:r>
              <a:rPr lang="en-US" sz="2133" b="1" i="1" dirty="0">
                <a:solidFill>
                  <a:schemeClr val="tx1">
                    <a:lumMod val="75000"/>
                    <a:lumOff val="25000"/>
                  </a:schemeClr>
                </a:solidFill>
                <a:latin typeface="Cormorant Garamond Bold Italics"/>
                <a:sym typeface="Quicksand"/>
              </a:rPr>
              <a:t> an – </a:t>
            </a:r>
          </a:p>
          <a:p>
            <a:pPr marL="172729" lvl="1">
              <a:lnSpc>
                <a:spcPts val="2719"/>
              </a:lnSpc>
            </a:pPr>
            <a:r>
              <a:rPr lang="en-US" sz="2133" b="1" i="1" dirty="0" err="1">
                <a:solidFill>
                  <a:schemeClr val="tx1">
                    <a:lumMod val="75000"/>
                    <a:lumOff val="25000"/>
                  </a:schemeClr>
                </a:solidFill>
                <a:latin typeface="Cormorant Garamond Bold Italics"/>
                <a:sym typeface="Quicksand"/>
              </a:rPr>
              <a:t>wir</a:t>
            </a:r>
            <a:r>
              <a:rPr lang="en-US" sz="2133" b="1" i="1" dirty="0">
                <a:solidFill>
                  <a:schemeClr val="tx1">
                    <a:lumMod val="75000"/>
                    <a:lumOff val="25000"/>
                  </a:schemeClr>
                </a:solidFill>
                <a:latin typeface="Cormorant Garamond Bold Italics"/>
                <a:sym typeface="Quicksand"/>
              </a:rPr>
              <a:t> </a:t>
            </a:r>
            <a:r>
              <a:rPr lang="en-US" sz="2133" b="1" i="1" dirty="0" err="1">
                <a:solidFill>
                  <a:schemeClr val="tx1">
                    <a:lumMod val="75000"/>
                    <a:lumOff val="25000"/>
                  </a:schemeClr>
                </a:solidFill>
                <a:latin typeface="Cormorant Garamond Bold Italics"/>
                <a:sym typeface="Quicksand"/>
              </a:rPr>
              <a:t>freuen</a:t>
            </a:r>
            <a:r>
              <a:rPr lang="en-US" sz="2133" b="1" i="1" dirty="0">
                <a:solidFill>
                  <a:schemeClr val="tx1">
                    <a:lumMod val="75000"/>
                    <a:lumOff val="25000"/>
                  </a:schemeClr>
                </a:solidFill>
                <a:latin typeface="Cormorant Garamond Bold Italics"/>
                <a:sym typeface="Quicksand"/>
              </a:rPr>
              <a:t> </a:t>
            </a:r>
            <a:r>
              <a:rPr lang="en-US" sz="2133" b="1" i="1" dirty="0" err="1">
                <a:solidFill>
                  <a:schemeClr val="tx1">
                    <a:lumMod val="75000"/>
                    <a:lumOff val="25000"/>
                  </a:schemeClr>
                </a:solidFill>
                <a:latin typeface="Cormorant Garamond Bold Italics"/>
                <a:sym typeface="Quicksand"/>
              </a:rPr>
              <a:t>uns</a:t>
            </a:r>
            <a:r>
              <a:rPr lang="en-US" sz="2133" b="1" i="1" dirty="0">
                <a:solidFill>
                  <a:schemeClr val="tx1">
                    <a:lumMod val="75000"/>
                    <a:lumOff val="25000"/>
                  </a:schemeClr>
                </a:solidFill>
                <a:latin typeface="Cormorant Garamond Bold Italics"/>
                <a:sym typeface="Quicksand"/>
              </a:rPr>
              <a:t> auf Dich!</a:t>
            </a:r>
          </a:p>
        </p:txBody>
      </p:sp>
      <p:sp>
        <p:nvSpPr>
          <p:cNvPr id="20" name="Textfeld 19">
            <a:extLst>
              <a:ext uri="{FF2B5EF4-FFF2-40B4-BE49-F238E27FC236}">
                <a16:creationId xmlns:a16="http://schemas.microsoft.com/office/drawing/2014/main" id="{607E7739-69B4-F597-3BE5-71CF8DF68F98}"/>
              </a:ext>
            </a:extLst>
          </p:cNvPr>
          <p:cNvSpPr txBox="1"/>
          <p:nvPr/>
        </p:nvSpPr>
        <p:spPr>
          <a:xfrm>
            <a:off x="5805501" y="3321274"/>
            <a:ext cx="5580207" cy="363176"/>
          </a:xfrm>
          <a:prstGeom prst="rect">
            <a:avLst/>
          </a:prstGeom>
          <a:noFill/>
        </p:spPr>
        <p:txBody>
          <a:bodyPr wrap="square" rtlCol="0">
            <a:spAutoFit/>
          </a:bodyPr>
          <a:lstStyle/>
          <a:p>
            <a:r>
              <a:rPr lang="de-DE" sz="1760" b="1" dirty="0">
                <a:solidFill>
                  <a:srgbClr val="ED7405"/>
                </a:solidFill>
                <a:latin typeface="Quicksand Bold" panose="020B0604020202020204" charset="0"/>
              </a:rPr>
              <a:t>Mehr</a:t>
            </a:r>
            <a:r>
              <a:rPr lang="de-DE" sz="1760" dirty="0">
                <a:solidFill>
                  <a:schemeClr val="accent6"/>
                </a:solidFill>
                <a:latin typeface="Quicksand Bold" panose="020B0604020202020204" charset="0"/>
              </a:rPr>
              <a:t> </a:t>
            </a:r>
            <a:r>
              <a:rPr lang="de-DE" sz="1760" b="1" dirty="0">
                <a:solidFill>
                  <a:srgbClr val="ED7405"/>
                </a:solidFill>
                <a:latin typeface="Quicksand Bold" panose="020B0604020202020204" charset="0"/>
              </a:rPr>
              <a:t>Informationen auf unserer Webseite</a:t>
            </a:r>
            <a:r>
              <a:rPr lang="de-DE" sz="1760" dirty="0">
                <a:solidFill>
                  <a:srgbClr val="ED7405"/>
                </a:solidFill>
                <a:latin typeface="Quicksand Bold" panose="020B0604020202020204" charset="0"/>
              </a:rPr>
              <a:t>:</a:t>
            </a:r>
          </a:p>
        </p:txBody>
      </p:sp>
    </p:spTree>
    <p:extLst>
      <p:ext uri="{BB962C8B-B14F-4D97-AF65-F5344CB8AC3E}">
        <p14:creationId xmlns:p14="http://schemas.microsoft.com/office/powerpoint/2010/main" val="491857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E5D8239-65D6-477E-874D-1F123E8F0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6680" y="1711125"/>
            <a:ext cx="4493548" cy="3435749"/>
          </a:xfrm>
          <a:prstGeom prst="rect">
            <a:avLst/>
          </a:prstGeom>
        </p:spPr>
      </p:pic>
      <p:sp>
        <p:nvSpPr>
          <p:cNvPr id="2" name="Textfeld 1">
            <a:extLst>
              <a:ext uri="{FF2B5EF4-FFF2-40B4-BE49-F238E27FC236}">
                <a16:creationId xmlns:a16="http://schemas.microsoft.com/office/drawing/2014/main" id="{0EACC7D6-3814-48D1-9002-50AFB17FC231}"/>
              </a:ext>
            </a:extLst>
          </p:cNvPr>
          <p:cNvSpPr txBox="1"/>
          <p:nvPr/>
        </p:nvSpPr>
        <p:spPr>
          <a:xfrm>
            <a:off x="1260629" y="6267635"/>
            <a:ext cx="2947387" cy="215444"/>
          </a:xfrm>
          <a:prstGeom prst="rect">
            <a:avLst/>
          </a:prstGeom>
          <a:noFill/>
        </p:spPr>
        <p:txBody>
          <a:bodyPr wrap="square" rtlCol="0">
            <a:spAutoFit/>
          </a:bodyPr>
          <a:lstStyle/>
          <a:p>
            <a:r>
              <a:rPr lang="de-DE" sz="800" dirty="0">
                <a:latin typeface="+mj-lt"/>
              </a:rPr>
              <a:t>Quelle: www.lvdm-sachsen.de</a:t>
            </a:r>
          </a:p>
        </p:txBody>
      </p:sp>
    </p:spTree>
    <p:extLst>
      <p:ext uri="{BB962C8B-B14F-4D97-AF65-F5344CB8AC3E}">
        <p14:creationId xmlns:p14="http://schemas.microsoft.com/office/powerpoint/2010/main" val="3313770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5735B-B93C-4980-AD63-77F64FA405D3}"/>
              </a:ext>
            </a:extLst>
          </p:cNvPr>
          <p:cNvSpPr>
            <a:spLocks noGrp="1"/>
          </p:cNvSpPr>
          <p:nvPr>
            <p:ph type="title"/>
          </p:nvPr>
        </p:nvSpPr>
        <p:spPr>
          <a:xfrm>
            <a:off x="2148395" y="3161591"/>
            <a:ext cx="9125505" cy="1325563"/>
          </a:xfrm>
        </p:spPr>
        <p:txBody>
          <a:bodyPr>
            <a:normAutofit/>
          </a:bodyPr>
          <a:lstStyle/>
          <a:p>
            <a:pPr algn="ctr"/>
            <a:r>
              <a:rPr lang="de-DE" b="1" dirty="0">
                <a:solidFill>
                  <a:srgbClr val="00B050"/>
                </a:solidFill>
              </a:rPr>
              <a:t>GTA- Ganztagsangebote unserer Schule</a:t>
            </a:r>
          </a:p>
        </p:txBody>
      </p:sp>
      <p:sp>
        <p:nvSpPr>
          <p:cNvPr id="3" name="Inhaltsplatzhalter 2">
            <a:extLst>
              <a:ext uri="{FF2B5EF4-FFF2-40B4-BE49-F238E27FC236}">
                <a16:creationId xmlns:a16="http://schemas.microsoft.com/office/drawing/2014/main" id="{C6DF48A3-8CFC-4655-95D1-622AEC5167A2}"/>
              </a:ext>
            </a:extLst>
          </p:cNvPr>
          <p:cNvSpPr>
            <a:spLocks noGrp="1"/>
          </p:cNvSpPr>
          <p:nvPr>
            <p:ph idx="1"/>
          </p:nvPr>
        </p:nvSpPr>
        <p:spPr>
          <a:xfrm>
            <a:off x="1313895" y="3203810"/>
            <a:ext cx="10242860" cy="1241733"/>
          </a:xfrm>
        </p:spPr>
        <p:txBody>
          <a:bodyPr/>
          <a:lstStyle/>
          <a:p>
            <a:pPr marL="0" indent="0">
              <a:buNone/>
            </a:pPr>
            <a:r>
              <a:rPr lang="de-DE" dirty="0"/>
              <a:t> </a:t>
            </a:r>
          </a:p>
        </p:txBody>
      </p:sp>
      <p:pic>
        <p:nvPicPr>
          <p:cNvPr id="5" name="Grafik 4">
            <a:extLst>
              <a:ext uri="{FF2B5EF4-FFF2-40B4-BE49-F238E27FC236}">
                <a16:creationId xmlns:a16="http://schemas.microsoft.com/office/drawing/2014/main" id="{769C88F0-D1A4-4751-940C-5A20C58CD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89" y="312352"/>
            <a:ext cx="3305453" cy="2704898"/>
          </a:xfrm>
          <a:prstGeom prst="rect">
            <a:avLst/>
          </a:prstGeom>
        </p:spPr>
      </p:pic>
      <p:pic>
        <p:nvPicPr>
          <p:cNvPr id="8" name="Grafik 7">
            <a:extLst>
              <a:ext uri="{FF2B5EF4-FFF2-40B4-BE49-F238E27FC236}">
                <a16:creationId xmlns:a16="http://schemas.microsoft.com/office/drawing/2014/main" id="{4FF8D3CA-71F9-4B1C-92EE-10FF39319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276" y="473257"/>
            <a:ext cx="2990788" cy="1682318"/>
          </a:xfrm>
          <a:prstGeom prst="rect">
            <a:avLst/>
          </a:prstGeom>
        </p:spPr>
      </p:pic>
      <p:sp>
        <p:nvSpPr>
          <p:cNvPr id="9" name="Textfeld 8">
            <a:extLst>
              <a:ext uri="{FF2B5EF4-FFF2-40B4-BE49-F238E27FC236}">
                <a16:creationId xmlns:a16="http://schemas.microsoft.com/office/drawing/2014/main" id="{77EBE6C5-FA19-4788-80BC-0A27B5F91E75}"/>
              </a:ext>
            </a:extLst>
          </p:cNvPr>
          <p:cNvSpPr txBox="1"/>
          <p:nvPr/>
        </p:nvSpPr>
        <p:spPr>
          <a:xfrm>
            <a:off x="494190" y="400758"/>
            <a:ext cx="1766657" cy="369332"/>
          </a:xfrm>
          <a:prstGeom prst="rect">
            <a:avLst/>
          </a:prstGeom>
          <a:noFill/>
        </p:spPr>
        <p:txBody>
          <a:bodyPr wrap="square" rtlCol="0">
            <a:spAutoFit/>
          </a:bodyPr>
          <a:lstStyle/>
          <a:p>
            <a:r>
              <a:rPr lang="de-DE" b="1" dirty="0"/>
              <a:t>Schulbibliothek</a:t>
            </a:r>
          </a:p>
        </p:txBody>
      </p:sp>
      <p:sp>
        <p:nvSpPr>
          <p:cNvPr id="10" name="Textfeld 9">
            <a:extLst>
              <a:ext uri="{FF2B5EF4-FFF2-40B4-BE49-F238E27FC236}">
                <a16:creationId xmlns:a16="http://schemas.microsoft.com/office/drawing/2014/main" id="{83738567-BA20-469C-95DF-81FE5F554769}"/>
              </a:ext>
            </a:extLst>
          </p:cNvPr>
          <p:cNvSpPr txBox="1"/>
          <p:nvPr/>
        </p:nvSpPr>
        <p:spPr>
          <a:xfrm>
            <a:off x="4886253" y="1616910"/>
            <a:ext cx="2140227" cy="369332"/>
          </a:xfrm>
          <a:prstGeom prst="rect">
            <a:avLst/>
          </a:prstGeom>
          <a:noFill/>
        </p:spPr>
        <p:txBody>
          <a:bodyPr wrap="square" rtlCol="0">
            <a:spAutoFit/>
          </a:bodyPr>
          <a:lstStyle/>
          <a:p>
            <a:r>
              <a:rPr lang="de-DE" b="1" dirty="0"/>
              <a:t>Rund um den Ball</a:t>
            </a:r>
          </a:p>
        </p:txBody>
      </p:sp>
      <p:pic>
        <p:nvPicPr>
          <p:cNvPr id="18" name="Grafik 17">
            <a:extLst>
              <a:ext uri="{FF2B5EF4-FFF2-40B4-BE49-F238E27FC236}">
                <a16:creationId xmlns:a16="http://schemas.microsoft.com/office/drawing/2014/main" id="{E86103F5-1222-4D8A-83E1-8173E1F49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3502" y="4372793"/>
            <a:ext cx="2527667" cy="2026293"/>
          </a:xfrm>
          <a:prstGeom prst="rect">
            <a:avLst/>
          </a:prstGeom>
        </p:spPr>
      </p:pic>
      <p:sp>
        <p:nvSpPr>
          <p:cNvPr id="19" name="Textfeld 18">
            <a:extLst>
              <a:ext uri="{FF2B5EF4-FFF2-40B4-BE49-F238E27FC236}">
                <a16:creationId xmlns:a16="http://schemas.microsoft.com/office/drawing/2014/main" id="{185FB136-346A-4F0F-80A2-CD5DFCC0A5F0}"/>
              </a:ext>
            </a:extLst>
          </p:cNvPr>
          <p:cNvSpPr txBox="1"/>
          <p:nvPr/>
        </p:nvSpPr>
        <p:spPr>
          <a:xfrm>
            <a:off x="269375" y="4199549"/>
            <a:ext cx="1582445" cy="369332"/>
          </a:xfrm>
          <a:prstGeom prst="rect">
            <a:avLst/>
          </a:prstGeom>
          <a:noFill/>
        </p:spPr>
        <p:txBody>
          <a:bodyPr wrap="square" rtlCol="0">
            <a:spAutoFit/>
          </a:bodyPr>
          <a:lstStyle/>
          <a:p>
            <a:r>
              <a:rPr lang="de-DE" b="1" dirty="0"/>
              <a:t>Leichtathletik</a:t>
            </a:r>
          </a:p>
        </p:txBody>
      </p:sp>
      <p:pic>
        <p:nvPicPr>
          <p:cNvPr id="21" name="Grafik 20">
            <a:extLst>
              <a:ext uri="{FF2B5EF4-FFF2-40B4-BE49-F238E27FC236}">
                <a16:creationId xmlns:a16="http://schemas.microsoft.com/office/drawing/2014/main" id="{443464A2-68A8-4C43-B4B2-FAE3BA23D8A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33106" y="4631674"/>
            <a:ext cx="3590178" cy="2066404"/>
          </a:xfrm>
          <a:prstGeom prst="rect">
            <a:avLst/>
          </a:prstGeom>
        </p:spPr>
      </p:pic>
      <p:sp>
        <p:nvSpPr>
          <p:cNvPr id="22" name="Textfeld 21">
            <a:extLst>
              <a:ext uri="{FF2B5EF4-FFF2-40B4-BE49-F238E27FC236}">
                <a16:creationId xmlns:a16="http://schemas.microsoft.com/office/drawing/2014/main" id="{59148827-AD8F-4095-9CFF-93100B332793}"/>
              </a:ext>
            </a:extLst>
          </p:cNvPr>
          <p:cNvSpPr txBox="1"/>
          <p:nvPr/>
        </p:nvSpPr>
        <p:spPr>
          <a:xfrm flipH="1">
            <a:off x="3490396" y="4659134"/>
            <a:ext cx="2157274" cy="369332"/>
          </a:xfrm>
          <a:prstGeom prst="rect">
            <a:avLst/>
          </a:prstGeom>
          <a:noFill/>
        </p:spPr>
        <p:txBody>
          <a:bodyPr wrap="square" rtlCol="0">
            <a:spAutoFit/>
          </a:bodyPr>
          <a:lstStyle/>
          <a:p>
            <a:r>
              <a:rPr lang="de-DE" b="1" dirty="0">
                <a:solidFill>
                  <a:srgbClr val="FF0000"/>
                </a:solidFill>
              </a:rPr>
              <a:t>Bücherschwelgen</a:t>
            </a:r>
          </a:p>
        </p:txBody>
      </p:sp>
      <p:pic>
        <p:nvPicPr>
          <p:cNvPr id="24" name="Grafik 23">
            <a:extLst>
              <a:ext uri="{FF2B5EF4-FFF2-40B4-BE49-F238E27FC236}">
                <a16:creationId xmlns:a16="http://schemas.microsoft.com/office/drawing/2014/main" id="{B291D622-3D57-42D5-AFE8-0A364D5A8CA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640962" y="1472514"/>
            <a:ext cx="2980910" cy="1987273"/>
          </a:xfrm>
          <a:prstGeom prst="rect">
            <a:avLst/>
          </a:prstGeom>
        </p:spPr>
      </p:pic>
      <p:sp>
        <p:nvSpPr>
          <p:cNvPr id="25" name="Textfeld 24">
            <a:extLst>
              <a:ext uri="{FF2B5EF4-FFF2-40B4-BE49-F238E27FC236}">
                <a16:creationId xmlns:a16="http://schemas.microsoft.com/office/drawing/2014/main" id="{C3D50BBB-7143-4140-BA5D-0CE01A3E7E48}"/>
              </a:ext>
            </a:extLst>
          </p:cNvPr>
          <p:cNvSpPr txBox="1"/>
          <p:nvPr/>
        </p:nvSpPr>
        <p:spPr>
          <a:xfrm>
            <a:off x="10209322" y="1760629"/>
            <a:ext cx="1229588" cy="369332"/>
          </a:xfrm>
          <a:prstGeom prst="rect">
            <a:avLst/>
          </a:prstGeom>
          <a:noFill/>
        </p:spPr>
        <p:txBody>
          <a:bodyPr wrap="square" rtlCol="0">
            <a:spAutoFit/>
          </a:bodyPr>
          <a:lstStyle/>
          <a:p>
            <a:r>
              <a:rPr lang="de-DE" b="1" dirty="0"/>
              <a:t>Töpfern</a:t>
            </a:r>
          </a:p>
        </p:txBody>
      </p:sp>
      <p:pic>
        <p:nvPicPr>
          <p:cNvPr id="27" name="Grafik 26">
            <a:extLst>
              <a:ext uri="{FF2B5EF4-FFF2-40B4-BE49-F238E27FC236}">
                <a16:creationId xmlns:a16="http://schemas.microsoft.com/office/drawing/2014/main" id="{AE3F5714-84E9-4705-9A0F-3D1D7231897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904962" y="4745997"/>
            <a:ext cx="3221696" cy="1683336"/>
          </a:xfrm>
          <a:prstGeom prst="rect">
            <a:avLst/>
          </a:prstGeom>
        </p:spPr>
      </p:pic>
      <p:sp>
        <p:nvSpPr>
          <p:cNvPr id="28" name="Textfeld 27">
            <a:extLst>
              <a:ext uri="{FF2B5EF4-FFF2-40B4-BE49-F238E27FC236}">
                <a16:creationId xmlns:a16="http://schemas.microsoft.com/office/drawing/2014/main" id="{749C59E8-3DAE-4DA2-A79A-1BD0920AF644}"/>
              </a:ext>
            </a:extLst>
          </p:cNvPr>
          <p:cNvSpPr txBox="1"/>
          <p:nvPr/>
        </p:nvSpPr>
        <p:spPr>
          <a:xfrm>
            <a:off x="8882773" y="6080784"/>
            <a:ext cx="1539613" cy="369332"/>
          </a:xfrm>
          <a:prstGeom prst="rect">
            <a:avLst/>
          </a:prstGeom>
          <a:noFill/>
        </p:spPr>
        <p:txBody>
          <a:bodyPr wrap="square" rtlCol="0">
            <a:spAutoFit/>
          </a:bodyPr>
          <a:lstStyle/>
          <a:p>
            <a:r>
              <a:rPr lang="de-DE" b="1" dirty="0">
                <a:solidFill>
                  <a:srgbClr val="FF0000"/>
                </a:solidFill>
              </a:rPr>
              <a:t>Trommeln</a:t>
            </a:r>
          </a:p>
        </p:txBody>
      </p:sp>
      <p:sp>
        <p:nvSpPr>
          <p:cNvPr id="40" name="Textfeld 39">
            <a:extLst>
              <a:ext uri="{FF2B5EF4-FFF2-40B4-BE49-F238E27FC236}">
                <a16:creationId xmlns:a16="http://schemas.microsoft.com/office/drawing/2014/main" id="{4D22F399-7040-45E2-B9C1-C56D17DDA5F2}"/>
              </a:ext>
            </a:extLst>
          </p:cNvPr>
          <p:cNvSpPr txBox="1"/>
          <p:nvPr/>
        </p:nvSpPr>
        <p:spPr>
          <a:xfrm rot="1049666">
            <a:off x="7685537" y="768342"/>
            <a:ext cx="2390380" cy="369332"/>
          </a:xfrm>
          <a:prstGeom prst="rect">
            <a:avLst/>
          </a:prstGeom>
          <a:noFill/>
        </p:spPr>
        <p:txBody>
          <a:bodyPr wrap="square" rtlCol="0">
            <a:spAutoFit/>
          </a:bodyPr>
          <a:lstStyle/>
          <a:p>
            <a:r>
              <a:rPr lang="de-DE" b="1" dirty="0"/>
              <a:t>Sandstein &amp; Holz</a:t>
            </a:r>
          </a:p>
        </p:txBody>
      </p:sp>
      <p:sp>
        <p:nvSpPr>
          <p:cNvPr id="41" name="Textfeld 40">
            <a:extLst>
              <a:ext uri="{FF2B5EF4-FFF2-40B4-BE49-F238E27FC236}">
                <a16:creationId xmlns:a16="http://schemas.microsoft.com/office/drawing/2014/main" id="{5A01A26A-E98B-4C64-9761-D3EECA5D7513}"/>
              </a:ext>
            </a:extLst>
          </p:cNvPr>
          <p:cNvSpPr txBox="1"/>
          <p:nvPr/>
        </p:nvSpPr>
        <p:spPr>
          <a:xfrm rot="21192668">
            <a:off x="848792" y="3446525"/>
            <a:ext cx="1029810" cy="369332"/>
          </a:xfrm>
          <a:prstGeom prst="rect">
            <a:avLst/>
          </a:prstGeom>
          <a:noFill/>
        </p:spPr>
        <p:txBody>
          <a:bodyPr wrap="square" rtlCol="0">
            <a:spAutoFit/>
          </a:bodyPr>
          <a:lstStyle/>
          <a:p>
            <a:r>
              <a:rPr lang="de-DE" b="1" dirty="0"/>
              <a:t>Filzen</a:t>
            </a:r>
          </a:p>
        </p:txBody>
      </p:sp>
      <p:sp>
        <p:nvSpPr>
          <p:cNvPr id="42" name="Textfeld 41">
            <a:extLst>
              <a:ext uri="{FF2B5EF4-FFF2-40B4-BE49-F238E27FC236}">
                <a16:creationId xmlns:a16="http://schemas.microsoft.com/office/drawing/2014/main" id="{9526E9FD-00BB-4B57-A7B1-111756770955}"/>
              </a:ext>
            </a:extLst>
          </p:cNvPr>
          <p:cNvSpPr txBox="1"/>
          <p:nvPr/>
        </p:nvSpPr>
        <p:spPr>
          <a:xfrm rot="604173">
            <a:off x="10327560" y="5055716"/>
            <a:ext cx="1892680" cy="369332"/>
          </a:xfrm>
          <a:prstGeom prst="rect">
            <a:avLst/>
          </a:prstGeom>
          <a:noFill/>
        </p:spPr>
        <p:txBody>
          <a:bodyPr wrap="square" rtlCol="0">
            <a:spAutoFit/>
          </a:bodyPr>
          <a:lstStyle/>
          <a:p>
            <a:r>
              <a:rPr lang="de-DE" b="1" dirty="0"/>
              <a:t>HA- Betreuung</a:t>
            </a:r>
          </a:p>
        </p:txBody>
      </p:sp>
      <p:pic>
        <p:nvPicPr>
          <p:cNvPr id="50" name="Grafik 49">
            <a:extLst>
              <a:ext uri="{FF2B5EF4-FFF2-40B4-BE49-F238E27FC236}">
                <a16:creationId xmlns:a16="http://schemas.microsoft.com/office/drawing/2014/main" id="{BD5DC007-7242-4EB6-BFE5-0A3159C45E1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238261" y="2206569"/>
            <a:ext cx="2319873" cy="1325563"/>
          </a:xfrm>
          <a:prstGeom prst="rect">
            <a:avLst/>
          </a:prstGeom>
        </p:spPr>
      </p:pic>
      <p:sp>
        <p:nvSpPr>
          <p:cNvPr id="51" name="Textfeld 50">
            <a:extLst>
              <a:ext uri="{FF2B5EF4-FFF2-40B4-BE49-F238E27FC236}">
                <a16:creationId xmlns:a16="http://schemas.microsoft.com/office/drawing/2014/main" id="{8B414316-1F1F-4261-B449-6B4007FC7159}"/>
              </a:ext>
            </a:extLst>
          </p:cNvPr>
          <p:cNvSpPr txBox="1"/>
          <p:nvPr/>
        </p:nvSpPr>
        <p:spPr>
          <a:xfrm>
            <a:off x="6904962" y="2647918"/>
            <a:ext cx="1057290" cy="369332"/>
          </a:xfrm>
          <a:prstGeom prst="rect">
            <a:avLst/>
          </a:prstGeom>
          <a:noFill/>
        </p:spPr>
        <p:txBody>
          <a:bodyPr wrap="square" rtlCol="0">
            <a:spAutoFit/>
          </a:bodyPr>
          <a:lstStyle/>
          <a:p>
            <a:r>
              <a:rPr lang="de-DE" b="1" dirty="0"/>
              <a:t>Englisch</a:t>
            </a:r>
          </a:p>
        </p:txBody>
      </p:sp>
    </p:spTree>
    <p:extLst>
      <p:ext uri="{BB962C8B-B14F-4D97-AF65-F5344CB8AC3E}">
        <p14:creationId xmlns:p14="http://schemas.microsoft.com/office/powerpoint/2010/main" val="377974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1250"/>
                            </p:stCondLst>
                            <p:childTnLst>
                              <p:par>
                                <p:cTn id="12" presetID="10" presetClass="entr" presetSubtype="0" fill="hold" nodeType="after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p:stCondLst>
                              <p:cond delay="2500"/>
                            </p:stCondLst>
                            <p:childTnLst>
                              <p:par>
                                <p:cTn id="16" presetID="10" presetClass="entr" presetSubtype="0" fill="hold" nodeType="afterEffect">
                                  <p:stCondLst>
                                    <p:cond delay="25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childTnLst>
                          </p:cTn>
                        </p:par>
                        <p:par>
                          <p:cTn id="19" fill="hold">
                            <p:stCondLst>
                              <p:cond delay="3750"/>
                            </p:stCondLst>
                            <p:childTnLst>
                              <p:par>
                                <p:cTn id="20" presetID="10" presetClass="entr" presetSubtype="0" fill="hold" nodeType="after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par>
                          <p:cTn id="23" fill="hold">
                            <p:stCondLst>
                              <p:cond delay="5000"/>
                            </p:stCondLst>
                            <p:childTnLst>
                              <p:par>
                                <p:cTn id="24" presetID="10" presetClass="entr" presetSubtype="0" fill="hold" nodeType="afterEffect">
                                  <p:stCondLst>
                                    <p:cond delay="25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childTnLst>
                                </p:cTn>
                              </p:par>
                            </p:childTnLst>
                          </p:cTn>
                        </p:par>
                        <p:par>
                          <p:cTn id="27" fill="hold">
                            <p:stCondLst>
                              <p:cond delay="6250"/>
                            </p:stCondLst>
                            <p:childTnLst>
                              <p:par>
                                <p:cTn id="28" presetID="10" presetClass="entr" presetSubtype="0" fill="hold" nodeType="afterEffect">
                                  <p:stCondLst>
                                    <p:cond delay="25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childTnLst>
                                </p:cTn>
                              </p:par>
                            </p:childTnLst>
                          </p:cTn>
                        </p:par>
                        <p:par>
                          <p:cTn id="31" fill="hold">
                            <p:stCondLst>
                              <p:cond delay="7500"/>
                            </p:stCondLst>
                            <p:childTnLst>
                              <p:par>
                                <p:cTn id="32" presetID="10" presetClass="entr" presetSubtype="0" fill="hold" nodeType="afterEffect">
                                  <p:stCondLst>
                                    <p:cond delay="25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D168DD-34A8-4C59-BE5E-2462366CEE7F}"/>
              </a:ext>
            </a:extLst>
          </p:cNvPr>
          <p:cNvSpPr>
            <a:spLocks noGrp="1"/>
          </p:cNvSpPr>
          <p:nvPr>
            <p:ph type="title"/>
          </p:nvPr>
        </p:nvSpPr>
        <p:spPr/>
        <p:txBody>
          <a:bodyPr/>
          <a:lstStyle/>
          <a:p>
            <a:pPr algn="ctr"/>
            <a:r>
              <a:rPr lang="de-DE" b="1" u="sng" dirty="0"/>
              <a:t>Vielen Dank für Ihre Aufmerksamkeit</a:t>
            </a:r>
          </a:p>
        </p:txBody>
      </p:sp>
      <p:pic>
        <p:nvPicPr>
          <p:cNvPr id="21" name="Inhaltsplatzhalter 20">
            <a:extLst>
              <a:ext uri="{FF2B5EF4-FFF2-40B4-BE49-F238E27FC236}">
                <a16:creationId xmlns:a16="http://schemas.microsoft.com/office/drawing/2014/main" id="{2E61BF44-AAFC-4FB0-9C33-163CF96338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9214" y="1544715"/>
            <a:ext cx="7546021" cy="3885637"/>
          </a:xfrm>
        </p:spPr>
      </p:pic>
      <p:sp>
        <p:nvSpPr>
          <p:cNvPr id="22" name="Textfeld 21">
            <a:extLst>
              <a:ext uri="{FF2B5EF4-FFF2-40B4-BE49-F238E27FC236}">
                <a16:creationId xmlns:a16="http://schemas.microsoft.com/office/drawing/2014/main" id="{8B8C818C-6BEA-4B6B-A8C0-F43521CAF504}"/>
              </a:ext>
            </a:extLst>
          </p:cNvPr>
          <p:cNvSpPr txBox="1"/>
          <p:nvPr/>
        </p:nvSpPr>
        <p:spPr>
          <a:xfrm>
            <a:off x="838200" y="6262043"/>
            <a:ext cx="2450237" cy="215444"/>
          </a:xfrm>
          <a:prstGeom prst="rect">
            <a:avLst/>
          </a:prstGeom>
          <a:noFill/>
        </p:spPr>
        <p:txBody>
          <a:bodyPr wrap="square" rtlCol="0">
            <a:spAutoFit/>
          </a:bodyPr>
          <a:lstStyle/>
          <a:p>
            <a:r>
              <a:rPr lang="de-DE" sz="800" dirty="0">
                <a:latin typeface="+mj-lt"/>
              </a:rPr>
              <a:t>Quelle: VHS-Landau.de</a:t>
            </a:r>
          </a:p>
        </p:txBody>
      </p:sp>
      <p:sp>
        <p:nvSpPr>
          <p:cNvPr id="23" name="Textfeld 22">
            <a:extLst>
              <a:ext uri="{FF2B5EF4-FFF2-40B4-BE49-F238E27FC236}">
                <a16:creationId xmlns:a16="http://schemas.microsoft.com/office/drawing/2014/main" id="{6F8A73B5-267E-45EB-9C0F-3814C30CD61C}"/>
              </a:ext>
            </a:extLst>
          </p:cNvPr>
          <p:cNvSpPr txBox="1"/>
          <p:nvPr/>
        </p:nvSpPr>
        <p:spPr>
          <a:xfrm>
            <a:off x="1384916" y="1828800"/>
            <a:ext cx="6569476" cy="1200329"/>
          </a:xfrm>
          <a:prstGeom prst="rect">
            <a:avLst/>
          </a:prstGeom>
          <a:noFill/>
        </p:spPr>
        <p:txBody>
          <a:bodyPr wrap="square" rtlCol="0">
            <a:spAutoFit/>
          </a:bodyPr>
          <a:lstStyle/>
          <a:p>
            <a:r>
              <a:rPr lang="de-DE" sz="3600" b="1" dirty="0">
                <a:latin typeface="+mj-lt"/>
              </a:rPr>
              <a:t>… und nun beginnt der Ernst des Lebens </a:t>
            </a:r>
            <a:r>
              <a:rPr lang="de-DE" sz="3600" b="1" dirty="0">
                <a:latin typeface="+mj-lt"/>
                <a:sym typeface="Wingdings" panose="05000000000000000000" pitchFamily="2" charset="2"/>
              </a:rPr>
              <a:t></a:t>
            </a:r>
            <a:endParaRPr lang="de-DE" sz="3600" b="1" dirty="0">
              <a:latin typeface="+mj-lt"/>
            </a:endParaRPr>
          </a:p>
        </p:txBody>
      </p:sp>
    </p:spTree>
    <p:extLst>
      <p:ext uri="{BB962C8B-B14F-4D97-AF65-F5344CB8AC3E}">
        <p14:creationId xmlns:p14="http://schemas.microsoft.com/office/powerpoint/2010/main" val="377191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750"/>
                            </p:stCondLst>
                            <p:childTnLst>
                              <p:par>
                                <p:cTn id="8" presetID="10" presetClass="entr" presetSubtype="0" fill="hold" grpId="0" nodeType="afterEffect">
                                  <p:stCondLst>
                                    <p:cond delay="75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2000"/>
                            </p:stCondLst>
                            <p:childTnLst>
                              <p:par>
                                <p:cTn id="12" presetID="2" presetClass="entr" presetSubtype="4" fill="hold" nodeType="afterEffect">
                                  <p:stCondLst>
                                    <p:cond delay="75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par>
                          <p:cTn id="16" fill="hold">
                            <p:stCondLst>
                              <p:cond delay="3250"/>
                            </p:stCondLst>
                            <p:childTnLst>
                              <p:par>
                                <p:cTn id="17" presetID="10" presetClass="entr" presetSubtype="0" fill="hold" grpId="0" nodeType="afterEffect">
                                  <p:stCondLst>
                                    <p:cond delay="75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0EB2D9-60F3-42C6-823D-72F1B2FE7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984" y="1127464"/>
            <a:ext cx="10298098" cy="526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FA06813E-EB09-4D42-B4C2-ECE43C013F1D}"/>
              </a:ext>
            </a:extLst>
          </p:cNvPr>
          <p:cNvSpPr txBox="1"/>
          <p:nvPr/>
        </p:nvSpPr>
        <p:spPr>
          <a:xfrm>
            <a:off x="1986733" y="525324"/>
            <a:ext cx="7578417" cy="584775"/>
          </a:xfrm>
          <a:prstGeom prst="rect">
            <a:avLst/>
          </a:prstGeom>
          <a:noFill/>
        </p:spPr>
        <p:txBody>
          <a:bodyPr wrap="square" rtlCol="0">
            <a:spAutoFit/>
          </a:bodyPr>
          <a:lstStyle/>
          <a:p>
            <a:pPr algn="ctr"/>
            <a:r>
              <a:rPr lang="de-DE" sz="3200" dirty="0">
                <a:solidFill>
                  <a:srgbClr val="FF0000"/>
                </a:solidFill>
                <a:latin typeface="Comic Sans MS" panose="030F0702030302020204" pitchFamily="66" charset="0"/>
              </a:rPr>
              <a:t>Das sind wir im </a:t>
            </a:r>
            <a:r>
              <a:rPr lang="de-DE" sz="3200">
                <a:solidFill>
                  <a:srgbClr val="FF0000"/>
                </a:solidFill>
                <a:latin typeface="Comic Sans MS" panose="030F0702030302020204" pitchFamily="66" charset="0"/>
              </a:rPr>
              <a:t>Schuljahr 2026/27</a:t>
            </a:r>
            <a:endParaRPr lang="de-DE" sz="3200" dirty="0">
              <a:solidFill>
                <a:srgbClr val="FF0000"/>
              </a:solidFill>
              <a:latin typeface="Comic Sans MS" panose="030F0702030302020204" pitchFamily="66" charset="0"/>
            </a:endParaRPr>
          </a:p>
        </p:txBody>
      </p:sp>
      <p:sp>
        <p:nvSpPr>
          <p:cNvPr id="7" name="Textfeld 6">
            <a:extLst>
              <a:ext uri="{FF2B5EF4-FFF2-40B4-BE49-F238E27FC236}">
                <a16:creationId xmlns:a16="http://schemas.microsoft.com/office/drawing/2014/main" id="{41770B75-E5ED-4ACD-A38B-00610C31CF79}"/>
              </a:ext>
            </a:extLst>
          </p:cNvPr>
          <p:cNvSpPr txBox="1"/>
          <p:nvPr/>
        </p:nvSpPr>
        <p:spPr>
          <a:xfrm>
            <a:off x="2933137" y="1748901"/>
            <a:ext cx="5610687" cy="1815882"/>
          </a:xfrm>
          <a:prstGeom prst="rect">
            <a:avLst/>
          </a:prstGeom>
          <a:noFill/>
        </p:spPr>
        <p:txBody>
          <a:bodyPr wrap="square" rtlCol="0">
            <a:spAutoFit/>
          </a:bodyPr>
          <a:lstStyle/>
          <a:p>
            <a:pPr algn="ctr"/>
            <a:r>
              <a:rPr lang="de-DE" sz="1600" b="1" dirty="0">
                <a:solidFill>
                  <a:srgbClr val="00B050"/>
                </a:solidFill>
                <a:latin typeface="Comic Sans MS" panose="030F0702030302020204" pitchFamily="66" charset="0"/>
              </a:rPr>
              <a:t>182 Schülerinnen und Schüler</a:t>
            </a:r>
          </a:p>
          <a:p>
            <a:pPr algn="ctr"/>
            <a:endParaRPr lang="de-DE" sz="1600" dirty="0">
              <a:latin typeface="Comic Sans MS" panose="030F0702030302020204" pitchFamily="66" charset="0"/>
            </a:endParaRPr>
          </a:p>
          <a:p>
            <a:pPr algn="ctr"/>
            <a:r>
              <a:rPr lang="de-DE" sz="1600" b="1" dirty="0">
                <a:solidFill>
                  <a:srgbClr val="0070C0"/>
                </a:solidFill>
                <a:latin typeface="Comic Sans MS" panose="030F0702030302020204" pitchFamily="66" charset="0"/>
              </a:rPr>
              <a:t>Schulleitung</a:t>
            </a:r>
          </a:p>
          <a:p>
            <a:pPr algn="ctr"/>
            <a:r>
              <a:rPr lang="de-DE" sz="1600" b="1" dirty="0">
                <a:latin typeface="Comic Sans MS" panose="030F0702030302020204" pitchFamily="66" charset="0"/>
              </a:rPr>
              <a:t>Lehrerteam</a:t>
            </a:r>
          </a:p>
          <a:p>
            <a:pPr algn="ctr"/>
            <a:r>
              <a:rPr lang="de-DE" sz="1600" b="1" dirty="0">
                <a:solidFill>
                  <a:srgbClr val="7030A0"/>
                </a:solidFill>
                <a:latin typeface="Comic Sans MS" panose="030F0702030302020204" pitchFamily="66" charset="0"/>
              </a:rPr>
              <a:t>Sekretärin</a:t>
            </a:r>
          </a:p>
          <a:p>
            <a:pPr algn="ctr"/>
            <a:r>
              <a:rPr lang="de-DE" sz="1600" b="1">
                <a:solidFill>
                  <a:srgbClr val="7030A0"/>
                </a:solidFill>
                <a:latin typeface="Comic Sans MS" panose="030F0702030302020204" pitchFamily="66" charset="0"/>
              </a:rPr>
              <a:t>Technische Angestellte</a:t>
            </a:r>
            <a:endParaRPr lang="de-DE" sz="1600" b="1" dirty="0">
              <a:solidFill>
                <a:srgbClr val="7030A0"/>
              </a:solidFill>
              <a:latin typeface="Comic Sans MS" panose="030F0702030302020204" pitchFamily="66" charset="0"/>
            </a:endParaRPr>
          </a:p>
          <a:p>
            <a:pPr algn="ctr"/>
            <a:endParaRPr lang="de-DE" sz="1600" dirty="0">
              <a:latin typeface="Comic Sans MS" panose="030F0702030302020204" pitchFamily="66" charset="0"/>
            </a:endParaRPr>
          </a:p>
        </p:txBody>
      </p:sp>
      <p:sp>
        <p:nvSpPr>
          <p:cNvPr id="8" name="Textfeld 7">
            <a:extLst>
              <a:ext uri="{FF2B5EF4-FFF2-40B4-BE49-F238E27FC236}">
                <a16:creationId xmlns:a16="http://schemas.microsoft.com/office/drawing/2014/main" id="{C4DFFEF6-641C-4537-8544-4B7578B31120}"/>
              </a:ext>
            </a:extLst>
          </p:cNvPr>
          <p:cNvSpPr txBox="1"/>
          <p:nvPr/>
        </p:nvSpPr>
        <p:spPr>
          <a:xfrm>
            <a:off x="1986734" y="3415046"/>
            <a:ext cx="1802166" cy="2308324"/>
          </a:xfrm>
          <a:prstGeom prst="rect">
            <a:avLst/>
          </a:prstGeom>
          <a:noFill/>
        </p:spPr>
        <p:txBody>
          <a:bodyPr wrap="square" rtlCol="0">
            <a:spAutoFit/>
          </a:bodyPr>
          <a:lstStyle/>
          <a:p>
            <a:r>
              <a:rPr lang="de-DE" b="1" dirty="0"/>
              <a:t>Frau </a:t>
            </a:r>
            <a:r>
              <a:rPr lang="de-DE" b="1" dirty="0" err="1"/>
              <a:t>Lößner</a:t>
            </a:r>
            <a:endParaRPr lang="de-DE" b="1" dirty="0"/>
          </a:p>
          <a:p>
            <a:r>
              <a:rPr lang="de-DE" b="1" dirty="0"/>
              <a:t>Frau Hopf</a:t>
            </a:r>
          </a:p>
          <a:p>
            <a:r>
              <a:rPr lang="de-DE" b="1" dirty="0"/>
              <a:t>Frau Sack</a:t>
            </a:r>
          </a:p>
          <a:p>
            <a:r>
              <a:rPr lang="de-DE" b="1" dirty="0"/>
              <a:t>Frau Dreher</a:t>
            </a:r>
          </a:p>
          <a:p>
            <a:r>
              <a:rPr lang="de-DE" b="1" dirty="0"/>
              <a:t>Frau Thomas</a:t>
            </a:r>
          </a:p>
          <a:p>
            <a:r>
              <a:rPr lang="de-DE" b="1" dirty="0"/>
              <a:t>Frau </a:t>
            </a:r>
            <a:r>
              <a:rPr lang="de-DE" b="1" dirty="0" err="1"/>
              <a:t>Gretschel</a:t>
            </a:r>
            <a:endParaRPr lang="de-DE" b="1" dirty="0"/>
          </a:p>
          <a:p>
            <a:r>
              <a:rPr lang="de-DE" b="1" dirty="0"/>
              <a:t>Frau Straßburger</a:t>
            </a:r>
          </a:p>
          <a:p>
            <a:r>
              <a:rPr lang="de-DE" b="1" dirty="0"/>
              <a:t>Frau Eckardt</a:t>
            </a:r>
          </a:p>
        </p:txBody>
      </p:sp>
      <p:sp>
        <p:nvSpPr>
          <p:cNvPr id="9" name="Textfeld 8">
            <a:extLst>
              <a:ext uri="{FF2B5EF4-FFF2-40B4-BE49-F238E27FC236}">
                <a16:creationId xmlns:a16="http://schemas.microsoft.com/office/drawing/2014/main" id="{7E8FBCEA-B1FA-45B3-9675-AE2EFA014C8E}"/>
              </a:ext>
            </a:extLst>
          </p:cNvPr>
          <p:cNvSpPr txBox="1"/>
          <p:nvPr/>
        </p:nvSpPr>
        <p:spPr>
          <a:xfrm>
            <a:off x="7502019" y="3487462"/>
            <a:ext cx="1802166" cy="923330"/>
          </a:xfrm>
          <a:prstGeom prst="rect">
            <a:avLst/>
          </a:prstGeom>
          <a:noFill/>
        </p:spPr>
        <p:txBody>
          <a:bodyPr wrap="square" rtlCol="0">
            <a:spAutoFit/>
          </a:bodyPr>
          <a:lstStyle/>
          <a:p>
            <a:r>
              <a:rPr lang="de-DE" b="1" dirty="0">
                <a:solidFill>
                  <a:srgbClr val="0070C0"/>
                </a:solidFill>
              </a:rPr>
              <a:t>Frau Fritsch</a:t>
            </a:r>
          </a:p>
          <a:p>
            <a:r>
              <a:rPr lang="de-DE" b="1" dirty="0">
                <a:solidFill>
                  <a:srgbClr val="0070C0"/>
                </a:solidFill>
              </a:rPr>
              <a:t>Frau </a:t>
            </a:r>
            <a:r>
              <a:rPr lang="de-DE" b="1" dirty="0" err="1">
                <a:solidFill>
                  <a:srgbClr val="0070C0"/>
                </a:solidFill>
              </a:rPr>
              <a:t>Roisch</a:t>
            </a:r>
            <a:endParaRPr lang="de-DE" b="1" dirty="0">
              <a:solidFill>
                <a:srgbClr val="0070C0"/>
              </a:solidFill>
            </a:endParaRPr>
          </a:p>
          <a:p>
            <a:r>
              <a:rPr lang="de-DE" b="1" dirty="0">
                <a:solidFill>
                  <a:srgbClr val="0070C0"/>
                </a:solidFill>
              </a:rPr>
              <a:t>Frau </a:t>
            </a:r>
            <a:r>
              <a:rPr lang="de-DE" b="1" dirty="0" err="1">
                <a:solidFill>
                  <a:srgbClr val="0070C0"/>
                </a:solidFill>
              </a:rPr>
              <a:t>Kawelke</a:t>
            </a:r>
            <a:endParaRPr lang="de-DE" b="1" dirty="0">
              <a:solidFill>
                <a:srgbClr val="0070C0"/>
              </a:solidFill>
            </a:endParaRPr>
          </a:p>
        </p:txBody>
      </p:sp>
      <p:sp>
        <p:nvSpPr>
          <p:cNvPr id="10" name="Textfeld 9">
            <a:extLst>
              <a:ext uri="{FF2B5EF4-FFF2-40B4-BE49-F238E27FC236}">
                <a16:creationId xmlns:a16="http://schemas.microsoft.com/office/drawing/2014/main" id="{468BA6E4-8301-4BA1-BF5D-B4FD95ADD32F}"/>
              </a:ext>
            </a:extLst>
          </p:cNvPr>
          <p:cNvSpPr txBox="1"/>
          <p:nvPr/>
        </p:nvSpPr>
        <p:spPr>
          <a:xfrm>
            <a:off x="7546022" y="4530207"/>
            <a:ext cx="1802165" cy="923330"/>
          </a:xfrm>
          <a:prstGeom prst="rect">
            <a:avLst/>
          </a:prstGeom>
          <a:noFill/>
        </p:spPr>
        <p:txBody>
          <a:bodyPr wrap="square" rtlCol="0">
            <a:spAutoFit/>
          </a:bodyPr>
          <a:lstStyle/>
          <a:p>
            <a:endParaRPr lang="de-DE" b="1" dirty="0"/>
          </a:p>
          <a:p>
            <a:r>
              <a:rPr lang="de-DE" b="1" dirty="0"/>
              <a:t>Referendarin - Frau Seime</a:t>
            </a:r>
          </a:p>
        </p:txBody>
      </p:sp>
      <p:sp>
        <p:nvSpPr>
          <p:cNvPr id="11" name="Textfeld 10">
            <a:extLst>
              <a:ext uri="{FF2B5EF4-FFF2-40B4-BE49-F238E27FC236}">
                <a16:creationId xmlns:a16="http://schemas.microsoft.com/office/drawing/2014/main" id="{B570795C-61CD-49DD-825D-5AFEF2FE1FCE}"/>
              </a:ext>
            </a:extLst>
          </p:cNvPr>
          <p:cNvSpPr txBox="1"/>
          <p:nvPr/>
        </p:nvSpPr>
        <p:spPr>
          <a:xfrm>
            <a:off x="4765444" y="4333470"/>
            <a:ext cx="1615736" cy="646331"/>
          </a:xfrm>
          <a:prstGeom prst="rect">
            <a:avLst/>
          </a:prstGeom>
          <a:noFill/>
        </p:spPr>
        <p:txBody>
          <a:bodyPr wrap="square" rtlCol="0">
            <a:spAutoFit/>
          </a:bodyPr>
          <a:lstStyle/>
          <a:p>
            <a:r>
              <a:rPr lang="de-DE" b="1" dirty="0">
                <a:solidFill>
                  <a:srgbClr val="7030A0"/>
                </a:solidFill>
              </a:rPr>
              <a:t>Frau Weinhold</a:t>
            </a:r>
          </a:p>
          <a:p>
            <a:r>
              <a:rPr lang="de-DE" b="1" dirty="0">
                <a:solidFill>
                  <a:srgbClr val="7030A0"/>
                </a:solidFill>
              </a:rPr>
              <a:t>Herr Scholze</a:t>
            </a:r>
          </a:p>
        </p:txBody>
      </p:sp>
    </p:spTree>
    <p:extLst>
      <p:ext uri="{BB962C8B-B14F-4D97-AF65-F5344CB8AC3E}">
        <p14:creationId xmlns:p14="http://schemas.microsoft.com/office/powerpoint/2010/main" val="4286836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4D630-FAB8-4483-ABE1-D8408A23F68A}"/>
              </a:ext>
            </a:extLst>
          </p:cNvPr>
          <p:cNvSpPr>
            <a:spLocks noGrp="1"/>
          </p:cNvSpPr>
          <p:nvPr>
            <p:ph type="title"/>
          </p:nvPr>
        </p:nvSpPr>
        <p:spPr/>
        <p:txBody>
          <a:bodyPr/>
          <a:lstStyle/>
          <a:p>
            <a:br>
              <a:rPr lang="de-DE" dirty="0"/>
            </a:br>
            <a:endParaRPr lang="de-DE" dirty="0"/>
          </a:p>
        </p:txBody>
      </p:sp>
      <p:sp>
        <p:nvSpPr>
          <p:cNvPr id="3" name="Inhaltsplatzhalter 2">
            <a:extLst>
              <a:ext uri="{FF2B5EF4-FFF2-40B4-BE49-F238E27FC236}">
                <a16:creationId xmlns:a16="http://schemas.microsoft.com/office/drawing/2014/main" id="{DA0A3093-9FCA-4E05-B0A9-2C51A838A487}"/>
              </a:ext>
            </a:extLst>
          </p:cNvPr>
          <p:cNvSpPr>
            <a:spLocks noGrp="1"/>
          </p:cNvSpPr>
          <p:nvPr>
            <p:ph idx="1"/>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1" i="0" u="sng" strike="noStrike" kern="1200" cap="none" spc="0" normalizeH="0" baseline="0" noProof="0" dirty="0">
                <a:ln>
                  <a:noFill/>
                </a:ln>
                <a:solidFill>
                  <a:prstClr val="black"/>
                </a:solidFill>
                <a:effectLst/>
                <a:uLnTx/>
                <a:uFillTx/>
                <a:latin typeface="Calibri" panose="020F0502020204030204"/>
                <a:ea typeface="+mn-ea"/>
                <a:cs typeface="+mn-cs"/>
              </a:rPr>
              <a:t>Unsere Schule: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Grundschule Moritzburg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Schulstraße 3- 5 (</a:t>
            </a:r>
            <a:r>
              <a:rPr kumimoji="0" lang="de-DE" sz="2800" b="0" i="0" u="none" strike="noStrike" kern="1200" cap="none" spc="0" normalizeH="0" baseline="0" noProof="0" dirty="0">
                <a:ln>
                  <a:noFill/>
                </a:ln>
                <a:solidFill>
                  <a:srgbClr val="FF0000"/>
                </a:solidFill>
                <a:effectLst/>
                <a:uLnTx/>
                <a:uFillTx/>
                <a:latin typeface="Calibri" panose="020F0502020204030204"/>
                <a:ea typeface="+mn-ea"/>
                <a:cs typeface="+mn-cs"/>
              </a:rPr>
              <a:t>ab Sept. Schulgasse!</a:t>
            </a: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01468 Moritzburg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Telefonnummer: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035207 99534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Mail: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grundschulemoritzburg@moritzburg.de</a:t>
            </a:r>
          </a:p>
          <a:p>
            <a:endParaRPr lang="de-DE" dirty="0"/>
          </a:p>
        </p:txBody>
      </p:sp>
      <p:pic>
        <p:nvPicPr>
          <p:cNvPr id="6" name="Grafik 5">
            <a:extLst>
              <a:ext uri="{FF2B5EF4-FFF2-40B4-BE49-F238E27FC236}">
                <a16:creationId xmlns:a16="http://schemas.microsoft.com/office/drawing/2014/main" id="{7E77901B-CCF6-41F2-A013-5931FD87E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110" y="1067756"/>
            <a:ext cx="2831592" cy="4587320"/>
          </a:xfrm>
          <a:prstGeom prst="rect">
            <a:avLst/>
          </a:prstGeom>
        </p:spPr>
      </p:pic>
    </p:spTree>
    <p:extLst>
      <p:ext uri="{BB962C8B-B14F-4D97-AF65-F5344CB8AC3E}">
        <p14:creationId xmlns:p14="http://schemas.microsoft.com/office/powerpoint/2010/main" val="382675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250"/>
                            </p:stCondLst>
                            <p:childTnLst>
                              <p:par>
                                <p:cTn id="9" presetID="10" presetClass="entr" presetSubtype="0" fill="hold" grpId="0" nodeType="afterEffect">
                                  <p:stCondLst>
                                    <p:cond delay="7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3500"/>
                            </p:stCondLst>
                            <p:childTnLst>
                              <p:par>
                                <p:cTn id="17" presetID="10" presetClass="entr" presetSubtype="0"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4500"/>
                            </p:stCondLst>
                            <p:childTnLst>
                              <p:par>
                                <p:cTn id="21" presetID="10" presetClass="entr" presetSubtype="0" fill="hold" grpId="0"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5500"/>
                            </p:stCondLst>
                            <p:childTnLst>
                              <p:par>
                                <p:cTn id="25" presetID="10" presetClass="entr" presetSubtype="0" fill="hold" grpId="0" nodeType="afterEffect">
                                  <p:stCondLst>
                                    <p:cond delay="75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6750"/>
                            </p:stCondLst>
                            <p:childTnLst>
                              <p:par>
                                <p:cTn id="29" presetID="10" presetClass="entr" presetSubtype="0" fill="hold" grpId="0"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7750"/>
                            </p:stCondLst>
                            <p:childTnLst>
                              <p:par>
                                <p:cTn id="33" presetID="10" presetClass="entr" presetSubtype="0" fill="hold" grpId="0" nodeType="afterEffect">
                                  <p:stCondLst>
                                    <p:cond delay="75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9000"/>
                            </p:stCondLst>
                            <p:childTnLst>
                              <p:par>
                                <p:cTn id="37" presetID="10" presetClass="entr" presetSubtype="0" fill="hold" grpId="0" nodeType="afterEffect">
                                  <p:stCondLst>
                                    <p:cond delay="5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E6792-E3FF-4242-9085-29C17319EA93}"/>
              </a:ext>
            </a:extLst>
          </p:cNvPr>
          <p:cNvSpPr>
            <a:spLocks noGrp="1"/>
          </p:cNvSpPr>
          <p:nvPr>
            <p:ph type="title"/>
          </p:nvPr>
        </p:nvSpPr>
        <p:spPr>
          <a:xfrm>
            <a:off x="731668" y="2766219"/>
            <a:ext cx="10515600" cy="989938"/>
          </a:xfrm>
        </p:spPr>
        <p:txBody>
          <a:bodyPr/>
          <a:lstStyle/>
          <a:p>
            <a:pPr algn="ctr"/>
            <a:r>
              <a:rPr lang="de-DE" b="1" u="sng" dirty="0"/>
              <a:t>„Kunst &amp; Sport verbinden“</a:t>
            </a:r>
          </a:p>
        </p:txBody>
      </p:sp>
      <p:pic>
        <p:nvPicPr>
          <p:cNvPr id="11" name="Inhaltsplatzhalter 10">
            <a:extLst>
              <a:ext uri="{FF2B5EF4-FFF2-40B4-BE49-F238E27FC236}">
                <a16:creationId xmlns:a16="http://schemas.microsoft.com/office/drawing/2014/main" id="{ACF92D2B-B31F-4128-A1E5-FD9CEDB337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79403" y="4258196"/>
            <a:ext cx="3025807" cy="2132430"/>
          </a:xfrm>
        </p:spPr>
      </p:pic>
      <p:pic>
        <p:nvPicPr>
          <p:cNvPr id="5" name="Grafik 4">
            <a:extLst>
              <a:ext uri="{FF2B5EF4-FFF2-40B4-BE49-F238E27FC236}">
                <a16:creationId xmlns:a16="http://schemas.microsoft.com/office/drawing/2014/main" id="{71DBC136-61BB-4861-A0ED-CFDD1D536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41840">
            <a:off x="8661506" y="890588"/>
            <a:ext cx="2660999" cy="1982444"/>
          </a:xfrm>
          <a:prstGeom prst="rect">
            <a:avLst/>
          </a:prstGeom>
        </p:spPr>
      </p:pic>
      <p:pic>
        <p:nvPicPr>
          <p:cNvPr id="7" name="Grafik 6">
            <a:extLst>
              <a:ext uri="{FF2B5EF4-FFF2-40B4-BE49-F238E27FC236}">
                <a16:creationId xmlns:a16="http://schemas.microsoft.com/office/drawing/2014/main" id="{F33E7863-7967-470B-A13E-80852AE1D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42" y="4232483"/>
            <a:ext cx="3354489" cy="2158142"/>
          </a:xfrm>
          <a:prstGeom prst="rect">
            <a:avLst/>
          </a:prstGeom>
        </p:spPr>
      </p:pic>
      <p:pic>
        <p:nvPicPr>
          <p:cNvPr id="9" name="Grafik 8">
            <a:extLst>
              <a:ext uri="{FF2B5EF4-FFF2-40B4-BE49-F238E27FC236}">
                <a16:creationId xmlns:a16="http://schemas.microsoft.com/office/drawing/2014/main" id="{E7F8C20A-B8DB-48A4-BB3F-7B9C0D1682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98648">
            <a:off x="667235" y="723697"/>
            <a:ext cx="3098448" cy="1742877"/>
          </a:xfrm>
          <a:prstGeom prst="rect">
            <a:avLst/>
          </a:prstGeom>
        </p:spPr>
      </p:pic>
      <p:pic>
        <p:nvPicPr>
          <p:cNvPr id="8" name="Grafik 7" descr="Ein Bild, das Entwurf, Zeichnung, Text, Kinderkunst enthält.&#10;&#10;Automatisch generierte Beschreibung">
            <a:extLst>
              <a:ext uri="{FF2B5EF4-FFF2-40B4-BE49-F238E27FC236}">
                <a16:creationId xmlns:a16="http://schemas.microsoft.com/office/drawing/2014/main" id="{415E37EF-C1C1-4B1B-B6B3-2583DDF0B274}"/>
              </a:ext>
            </a:extLst>
          </p:cNvPr>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l="8862" t="11113" r="9921" b="12156"/>
          <a:stretch/>
        </p:blipFill>
        <p:spPr bwMode="auto">
          <a:xfrm>
            <a:off x="4583096" y="154966"/>
            <a:ext cx="3025807" cy="2054377"/>
          </a:xfrm>
          <a:prstGeom prst="rect">
            <a:avLst/>
          </a:prstGeom>
          <a:ln>
            <a:noFill/>
          </a:ln>
          <a:extLst>
            <a:ext uri="{53640926-AAD7-44D8-BBD7-CCE9431645EC}">
              <a14:shadowObscured xmlns:a14="http://schemas.microsoft.com/office/drawing/2010/main"/>
            </a:ext>
          </a:extLst>
        </p:spPr>
      </p:pic>
      <p:pic>
        <p:nvPicPr>
          <p:cNvPr id="10" name="Grafik 9" descr="Ein Bild, das Zeichnung, Kinderkunst, Kunst, Entwurf enthält.&#10;&#10;Automatisch generierte Beschreibung">
            <a:extLst>
              <a:ext uri="{FF2B5EF4-FFF2-40B4-BE49-F238E27FC236}">
                <a16:creationId xmlns:a16="http://schemas.microsoft.com/office/drawing/2014/main" id="{3B35BF66-0074-424F-8E1B-4ED344854A16}"/>
              </a:ext>
            </a:extLst>
          </p:cNvPr>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7936" t="9878" r="5688" b="7394"/>
          <a:stretch/>
        </p:blipFill>
        <p:spPr bwMode="auto">
          <a:xfrm>
            <a:off x="4479294" y="3776961"/>
            <a:ext cx="3459346" cy="26136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572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7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par>
                          <p:cTn id="11" fill="hold">
                            <p:stCondLst>
                              <p:cond delay="1500"/>
                            </p:stCondLst>
                            <p:childTnLst>
                              <p:par>
                                <p:cTn id="12" presetID="10" presetClass="entr" presetSubtype="0" fill="hold" nodeType="afterEffect">
                                  <p:stCondLst>
                                    <p:cond delay="7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childTnLst>
                          </p:cTn>
                        </p:par>
                        <p:par>
                          <p:cTn id="15" fill="hold">
                            <p:stCondLst>
                              <p:cond delay="3000"/>
                            </p:stCondLst>
                            <p:childTnLst>
                              <p:par>
                                <p:cTn id="16" presetID="10" presetClass="entr" presetSubtype="0" fill="hold" nodeType="afterEffect">
                                  <p:stCondLst>
                                    <p:cond delay="75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50"/>
                                        <p:tgtEl>
                                          <p:spTgt spid="5"/>
                                        </p:tgtEl>
                                      </p:cBhvr>
                                    </p:animEffect>
                                  </p:childTnLst>
                                </p:cTn>
                              </p:par>
                            </p:childTnLst>
                          </p:cTn>
                        </p:par>
                        <p:par>
                          <p:cTn id="19" fill="hold">
                            <p:stCondLst>
                              <p:cond delay="4500"/>
                            </p:stCondLst>
                            <p:childTnLst>
                              <p:par>
                                <p:cTn id="20" presetID="10" presetClass="entr" presetSubtype="0" fill="hold" nodeType="after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childTnLst>
                                </p:cTn>
                              </p:par>
                            </p:childTnLst>
                          </p:cTn>
                        </p:par>
                        <p:par>
                          <p:cTn id="23" fill="hold">
                            <p:stCondLst>
                              <p:cond delay="6000"/>
                            </p:stCondLst>
                            <p:childTnLst>
                              <p:par>
                                <p:cTn id="24" presetID="10" presetClass="entr" presetSubtype="0" fill="hold" nodeType="afterEffect">
                                  <p:stCondLst>
                                    <p:cond delay="75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50"/>
                                        <p:tgtEl>
                                          <p:spTgt spid="10"/>
                                        </p:tgtEl>
                                      </p:cBhvr>
                                    </p:animEffect>
                                  </p:childTnLst>
                                </p:cTn>
                              </p:par>
                            </p:childTnLst>
                          </p:cTn>
                        </p:par>
                        <p:par>
                          <p:cTn id="27" fill="hold">
                            <p:stCondLst>
                              <p:cond delay="7500"/>
                            </p:stCondLst>
                            <p:childTnLst>
                              <p:par>
                                <p:cTn id="28" presetID="10" presetClass="entr" presetSubtype="0" fill="hold" nodeType="afterEffect">
                                  <p:stCondLst>
                                    <p:cond delay="75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71464C-0629-4F7A-BEBC-1CDD2432A8CC}"/>
              </a:ext>
            </a:extLst>
          </p:cNvPr>
          <p:cNvSpPr>
            <a:spLocks noGrp="1"/>
          </p:cNvSpPr>
          <p:nvPr>
            <p:ph type="title"/>
          </p:nvPr>
        </p:nvSpPr>
        <p:spPr>
          <a:xfrm>
            <a:off x="839788" y="532659"/>
            <a:ext cx="3932237" cy="1429305"/>
          </a:xfrm>
        </p:spPr>
        <p:txBody>
          <a:bodyPr>
            <a:normAutofit fontScale="90000"/>
          </a:bodyPr>
          <a:lstStyle/>
          <a:p>
            <a:pPr algn="ctr"/>
            <a:r>
              <a:rPr lang="de-DE" sz="4400" b="1" u="sng" dirty="0"/>
              <a:t>Schuleinführung</a:t>
            </a:r>
            <a:r>
              <a:rPr lang="de-DE" sz="4400" dirty="0"/>
              <a:t> </a:t>
            </a:r>
            <a:br>
              <a:rPr lang="de-DE" dirty="0"/>
            </a:br>
            <a:br>
              <a:rPr lang="de-DE" dirty="0"/>
            </a:br>
            <a:endParaRPr lang="de-DE" b="1" dirty="0">
              <a:solidFill>
                <a:srgbClr val="FF0000"/>
              </a:solidFill>
            </a:endParaRPr>
          </a:p>
        </p:txBody>
      </p:sp>
      <p:sp>
        <p:nvSpPr>
          <p:cNvPr id="4" name="Textplatzhalter 3">
            <a:extLst>
              <a:ext uri="{FF2B5EF4-FFF2-40B4-BE49-F238E27FC236}">
                <a16:creationId xmlns:a16="http://schemas.microsoft.com/office/drawing/2014/main" id="{054A7644-EA9C-45F1-B260-F823201A3E41}"/>
              </a:ext>
            </a:extLst>
          </p:cNvPr>
          <p:cNvSpPr>
            <a:spLocks noGrp="1"/>
          </p:cNvSpPr>
          <p:nvPr>
            <p:ph type="body" sz="half" idx="2"/>
          </p:nvPr>
        </p:nvSpPr>
        <p:spPr>
          <a:xfrm>
            <a:off x="836612" y="3368228"/>
            <a:ext cx="3932237" cy="2828386"/>
          </a:xfrm>
        </p:spPr>
        <p:txBody>
          <a:bodyPr>
            <a:normAutofit/>
          </a:bodyPr>
          <a:lstStyle/>
          <a:p>
            <a:r>
              <a:rPr lang="de-DE" dirty="0"/>
              <a:t>Ablauf:</a:t>
            </a:r>
          </a:p>
          <a:p>
            <a:r>
              <a:rPr lang="de-DE" dirty="0"/>
              <a:t>13.10 Uhr Treff der Kinder auf dem Schulhof</a:t>
            </a:r>
          </a:p>
          <a:p>
            <a:r>
              <a:rPr lang="de-DE" dirty="0"/>
              <a:t>Sie gehen gemeinsam mit der Klassenlehrerin in ihr neues Klassenzimmer.</a:t>
            </a:r>
          </a:p>
          <a:p>
            <a:r>
              <a:rPr lang="de-DE" dirty="0"/>
              <a:t>13.15 Uhr Einlass der Eltern im Saal des neuen Schulgebäudes</a:t>
            </a:r>
          </a:p>
          <a:p>
            <a:r>
              <a:rPr lang="de-DE" dirty="0"/>
              <a:t>13.30 Uhr Beginn der Feier</a:t>
            </a:r>
          </a:p>
          <a:p>
            <a:r>
              <a:rPr lang="de-DE" dirty="0"/>
              <a:t>Ende gegen 14.30 Uhr</a:t>
            </a:r>
          </a:p>
        </p:txBody>
      </p:sp>
      <p:sp>
        <p:nvSpPr>
          <p:cNvPr id="3" name="Textfeld 2">
            <a:extLst>
              <a:ext uri="{FF2B5EF4-FFF2-40B4-BE49-F238E27FC236}">
                <a16:creationId xmlns:a16="http://schemas.microsoft.com/office/drawing/2014/main" id="{D428893A-88AC-45DF-B505-1D491D65DF24}"/>
              </a:ext>
            </a:extLst>
          </p:cNvPr>
          <p:cNvSpPr txBox="1"/>
          <p:nvPr/>
        </p:nvSpPr>
        <p:spPr>
          <a:xfrm>
            <a:off x="990423" y="1672518"/>
            <a:ext cx="3488923" cy="1200329"/>
          </a:xfrm>
          <a:prstGeom prst="rect">
            <a:avLst/>
          </a:prstGeom>
          <a:noFill/>
        </p:spPr>
        <p:txBody>
          <a:bodyPr wrap="square" rtlCol="0">
            <a:spAutoFit/>
          </a:bodyPr>
          <a:lstStyle/>
          <a:p>
            <a:pPr algn="ctr"/>
            <a:r>
              <a:rPr lang="de-DE" sz="3600" b="1" dirty="0">
                <a:solidFill>
                  <a:srgbClr val="FF0000"/>
                </a:solidFill>
                <a:latin typeface="+mj-lt"/>
              </a:rPr>
              <a:t>15. August 2026</a:t>
            </a:r>
            <a:br>
              <a:rPr lang="de-DE" sz="3600" b="1" dirty="0">
                <a:solidFill>
                  <a:srgbClr val="FF0000"/>
                </a:solidFill>
                <a:latin typeface="+mj-lt"/>
              </a:rPr>
            </a:br>
            <a:r>
              <a:rPr lang="de-DE" sz="3600" b="1" dirty="0">
                <a:solidFill>
                  <a:srgbClr val="FF0000"/>
                </a:solidFill>
                <a:latin typeface="+mj-lt"/>
              </a:rPr>
              <a:t>13.30 Uhr</a:t>
            </a:r>
            <a:endParaRPr lang="de-DE" sz="3600" dirty="0">
              <a:latin typeface="+mj-lt"/>
            </a:endParaRPr>
          </a:p>
        </p:txBody>
      </p:sp>
      <p:pic>
        <p:nvPicPr>
          <p:cNvPr id="14" name="Grafik 13">
            <a:extLst>
              <a:ext uri="{FF2B5EF4-FFF2-40B4-BE49-F238E27FC236}">
                <a16:creationId xmlns:a16="http://schemas.microsoft.com/office/drawing/2014/main" id="{8010168F-8BEA-48F2-AFA8-976CC83C5ED6}"/>
              </a:ext>
            </a:extLst>
          </p:cNvPr>
          <p:cNvPicPr>
            <a:picLocks noChangeAspect="1"/>
          </p:cNvPicPr>
          <p:nvPr/>
        </p:nvPicPr>
        <p:blipFill>
          <a:blip r:embed="rId2"/>
          <a:stretch>
            <a:fillRect/>
          </a:stretch>
        </p:blipFill>
        <p:spPr>
          <a:xfrm>
            <a:off x="6247428" y="689075"/>
            <a:ext cx="4620597" cy="5606949"/>
          </a:xfrm>
          <a:prstGeom prst="rect">
            <a:avLst/>
          </a:prstGeom>
          <a:effectLst>
            <a:softEdge rad="139700"/>
          </a:effectLst>
        </p:spPr>
      </p:pic>
      <p:sp>
        <p:nvSpPr>
          <p:cNvPr id="16" name="Rechteck: abgerundete Ecken 15">
            <a:extLst>
              <a:ext uri="{FF2B5EF4-FFF2-40B4-BE49-F238E27FC236}">
                <a16:creationId xmlns:a16="http://schemas.microsoft.com/office/drawing/2014/main" id="{4CFE710C-2306-4F26-B4AA-DC4DCECE5021}"/>
              </a:ext>
            </a:extLst>
          </p:cNvPr>
          <p:cNvSpPr/>
          <p:nvPr/>
        </p:nvSpPr>
        <p:spPr>
          <a:xfrm rot="20237544">
            <a:off x="9966273" y="5847590"/>
            <a:ext cx="896812" cy="642672"/>
          </a:xfrm>
          <a:prstGeom prst="roundRect">
            <a:avLst/>
          </a:prstGeom>
          <a:solidFill>
            <a:srgbClr val="FFFCF3"/>
          </a:soli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263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750"/>
                            </p:stCondLst>
                            <p:childTnLst>
                              <p:par>
                                <p:cTn id="8" presetID="10" presetClass="entr" presetSubtype="0" fill="hold" grpId="0" nodeType="after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2000"/>
                            </p:stCondLst>
                            <p:childTnLst>
                              <p:par>
                                <p:cTn id="12" presetID="10" presetClass="entr" presetSubtype="0" fill="hold" grpId="0" nodeType="afterEffect">
                                  <p:stCondLst>
                                    <p:cond delay="75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par>
                          <p:cTn id="15" fill="hold">
                            <p:stCondLst>
                              <p:cond delay="3250"/>
                            </p:stCondLst>
                            <p:childTnLst>
                              <p:par>
                                <p:cTn id="16" presetID="10" presetClass="entr" presetSubtype="0" fill="hold" grpId="0" nodeType="afterEffect">
                                  <p:stCondLst>
                                    <p:cond delay="75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75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par>
                          <p:cTn id="23" fill="hold">
                            <p:stCondLst>
                              <p:cond delay="5750"/>
                            </p:stCondLst>
                            <p:childTnLst>
                              <p:par>
                                <p:cTn id="24" presetID="10" presetClass="entr" presetSubtype="0" fill="hold" grpId="0" nodeType="afterEffect">
                                  <p:stCondLst>
                                    <p:cond delay="75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par>
                          <p:cTn id="27" fill="hold">
                            <p:stCondLst>
                              <p:cond delay="7000"/>
                            </p:stCondLst>
                            <p:childTnLst>
                              <p:par>
                                <p:cTn id="28" presetID="10" presetClass="entr" presetSubtype="0" fill="hold" grpId="0" nodeType="afterEffect">
                                  <p:stCondLst>
                                    <p:cond delay="75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par>
                          <p:cTn id="31" fill="hold">
                            <p:stCondLst>
                              <p:cond delay="8250"/>
                            </p:stCondLst>
                            <p:childTnLst>
                              <p:par>
                                <p:cTn id="32" presetID="10" presetClass="entr" presetSubtype="0" fill="hold" grpId="0" nodeType="afterEffect">
                                  <p:stCondLst>
                                    <p:cond delay="75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5BD037C-57B8-4647-BF93-D7A40A846DE2}"/>
              </a:ext>
            </a:extLst>
          </p:cNvPr>
          <p:cNvSpPr>
            <a:spLocks noGrp="1"/>
          </p:cNvSpPr>
          <p:nvPr>
            <p:ph type="title"/>
          </p:nvPr>
        </p:nvSpPr>
        <p:spPr>
          <a:xfrm>
            <a:off x="838200" y="365126"/>
            <a:ext cx="10515600" cy="939892"/>
          </a:xfrm>
        </p:spPr>
        <p:txBody>
          <a:bodyPr/>
          <a:lstStyle/>
          <a:p>
            <a:r>
              <a:rPr lang="de-DE" b="1" u="sng" dirty="0"/>
              <a:t>Erste Schulwoche</a:t>
            </a:r>
          </a:p>
        </p:txBody>
      </p:sp>
      <p:sp>
        <p:nvSpPr>
          <p:cNvPr id="6" name="Inhaltsplatzhalter 5">
            <a:extLst>
              <a:ext uri="{FF2B5EF4-FFF2-40B4-BE49-F238E27FC236}">
                <a16:creationId xmlns:a16="http://schemas.microsoft.com/office/drawing/2014/main" id="{FCF209E5-15C6-4090-8B80-3FFEA1919898}"/>
              </a:ext>
            </a:extLst>
          </p:cNvPr>
          <p:cNvSpPr>
            <a:spLocks noGrp="1"/>
          </p:cNvSpPr>
          <p:nvPr>
            <p:ph idx="1"/>
          </p:nvPr>
        </p:nvSpPr>
        <p:spPr>
          <a:xfrm>
            <a:off x="838200" y="1402672"/>
            <a:ext cx="10515600" cy="4774291"/>
          </a:xfrm>
        </p:spPr>
        <p:txBody>
          <a:bodyPr>
            <a:noAutofit/>
          </a:bodyPr>
          <a:lstStyle/>
          <a:p>
            <a:pPr marL="0" indent="0">
              <a:buNone/>
            </a:pPr>
            <a:r>
              <a:rPr lang="de-DE" sz="2900" b="1" dirty="0">
                <a:latin typeface="+mj-lt"/>
              </a:rPr>
              <a:t>Montag</a:t>
            </a:r>
            <a:br>
              <a:rPr lang="de-DE" sz="2900" dirty="0">
                <a:latin typeface="+mj-lt"/>
              </a:rPr>
            </a:br>
            <a:r>
              <a:rPr lang="de-DE" sz="2900" dirty="0">
                <a:latin typeface="+mj-lt"/>
              </a:rPr>
              <a:t>Treff 8.40 Uhr auf dem Schulhof</a:t>
            </a:r>
            <a:br>
              <a:rPr lang="de-DE" sz="2900" dirty="0">
                <a:latin typeface="+mj-lt"/>
              </a:rPr>
            </a:br>
            <a:r>
              <a:rPr lang="de-DE" sz="2900" dirty="0">
                <a:latin typeface="+mj-lt"/>
              </a:rPr>
              <a:t>Schulschluss 10.30 Uhr (Abholung oder Hort)</a:t>
            </a:r>
            <a:br>
              <a:rPr lang="de-DE" sz="2900" dirty="0">
                <a:latin typeface="+mj-lt"/>
              </a:rPr>
            </a:br>
            <a:br>
              <a:rPr lang="de-DE" sz="2900" dirty="0">
                <a:latin typeface="+mj-lt"/>
              </a:rPr>
            </a:br>
            <a:r>
              <a:rPr lang="de-DE" sz="2900" b="1" dirty="0">
                <a:latin typeface="+mj-lt"/>
              </a:rPr>
              <a:t>Dienstag und Mittwoch</a:t>
            </a:r>
            <a:br>
              <a:rPr lang="de-DE" sz="2900" dirty="0">
                <a:latin typeface="+mj-lt"/>
              </a:rPr>
            </a:br>
            <a:r>
              <a:rPr lang="de-DE" sz="2900" dirty="0">
                <a:latin typeface="+mj-lt"/>
              </a:rPr>
              <a:t>Treff 8.40 Uhr auf dem Schulhof</a:t>
            </a:r>
            <a:br>
              <a:rPr lang="de-DE" sz="2900" dirty="0">
                <a:latin typeface="+mj-lt"/>
              </a:rPr>
            </a:br>
            <a:r>
              <a:rPr lang="de-DE" sz="2900" dirty="0">
                <a:latin typeface="+mj-lt"/>
              </a:rPr>
              <a:t>Schulschluss 11.35 Uhr (Abholung oder Hort)</a:t>
            </a:r>
            <a:br>
              <a:rPr lang="de-DE" sz="2900" dirty="0">
                <a:latin typeface="+mj-lt"/>
              </a:rPr>
            </a:br>
            <a:br>
              <a:rPr lang="de-DE" sz="2900" dirty="0">
                <a:latin typeface="+mj-lt"/>
              </a:rPr>
            </a:br>
            <a:r>
              <a:rPr lang="de-DE" sz="2900" b="1" dirty="0">
                <a:latin typeface="+mj-lt"/>
              </a:rPr>
              <a:t>Donnerstag und Freitag</a:t>
            </a:r>
            <a:br>
              <a:rPr lang="de-DE" sz="2900" dirty="0">
                <a:latin typeface="+mj-lt"/>
              </a:rPr>
            </a:br>
            <a:r>
              <a:rPr lang="de-DE" sz="2900" dirty="0">
                <a:latin typeface="+mj-lt"/>
              </a:rPr>
              <a:t>1.- 5. Stunde (7.55- 12.25 Uhr)</a:t>
            </a:r>
            <a:br>
              <a:rPr lang="de-DE" sz="2900" dirty="0">
                <a:latin typeface="+mj-lt"/>
              </a:rPr>
            </a:br>
            <a:br>
              <a:rPr lang="de-DE" sz="2900" dirty="0">
                <a:latin typeface="+mj-lt"/>
              </a:rPr>
            </a:br>
            <a:r>
              <a:rPr lang="de-DE" sz="2900" dirty="0">
                <a:latin typeface="+mj-lt"/>
              </a:rPr>
              <a:t>Ab 2. Schulwoche Unterricht nach Stundenplan</a:t>
            </a:r>
            <a:br>
              <a:rPr lang="de-DE" sz="2900" dirty="0">
                <a:latin typeface="+mj-lt"/>
              </a:rPr>
            </a:br>
            <a:br>
              <a:rPr lang="de-DE" sz="2900" dirty="0">
                <a:latin typeface="+mj-lt"/>
              </a:rPr>
            </a:br>
            <a:endParaRPr lang="de-DE" sz="2900" dirty="0">
              <a:latin typeface="+mj-lt"/>
            </a:endParaRPr>
          </a:p>
        </p:txBody>
      </p:sp>
      <p:pic>
        <p:nvPicPr>
          <p:cNvPr id="7" name="Grafik 6">
            <a:extLst>
              <a:ext uri="{FF2B5EF4-FFF2-40B4-BE49-F238E27FC236}">
                <a16:creationId xmlns:a16="http://schemas.microsoft.com/office/drawing/2014/main" id="{02644B37-474D-4204-B5B0-2D1D4CB6BD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36636" y="2919422"/>
            <a:ext cx="3621350" cy="2009016"/>
          </a:xfrm>
          <a:prstGeom prst="rect">
            <a:avLst/>
          </a:prstGeom>
        </p:spPr>
      </p:pic>
      <mc:AlternateContent xmlns:mc="http://schemas.openxmlformats.org/markup-compatibility/2006">
        <mc:Choice xmlns:pslz="http://schemas.microsoft.com/office/powerpoint/2016/slidezoom" Requires="pslz">
          <p:graphicFrame>
            <p:nvGraphicFramePr>
              <p:cNvPr id="3" name="Folienzoom 2">
                <a:extLst>
                  <a:ext uri="{FF2B5EF4-FFF2-40B4-BE49-F238E27FC236}">
                    <a16:creationId xmlns:a16="http://schemas.microsoft.com/office/drawing/2014/main" id="{20AF2369-61BC-4128-AA91-05DA088763D5}"/>
                  </a:ext>
                </a:extLst>
              </p:cNvPr>
              <p:cNvGraphicFramePr>
                <a:graphicFrameLocks noChangeAspect="1"/>
              </p:cNvGraphicFramePr>
              <p:nvPr>
                <p:extLst>
                  <p:ext uri="{D42A27DB-BD31-4B8C-83A1-F6EECF244321}">
                    <p14:modId xmlns:p14="http://schemas.microsoft.com/office/powerpoint/2010/main" val="2407594429"/>
                  </p:ext>
                </p:extLst>
              </p:nvPr>
            </p:nvGraphicFramePr>
            <p:xfrm>
              <a:off x="-2438400" y="3974726"/>
              <a:ext cx="3048000" cy="1714500"/>
            </p:xfrm>
            <a:graphic>
              <a:graphicData uri="http://schemas.microsoft.com/office/powerpoint/2016/slidezoom">
                <pslz:sldZm>
                  <pslz:sldZmObj sldId="275" cId="1016152153">
                    <pslz:zmPr id="{5A61A5E3-6AA2-42E1-BA89-91A447F76119}"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3" name="Folienzoom 2">
                <a:hlinkClick r:id="rId5" action="ppaction://hlinksldjump"/>
                <a:extLst>
                  <a:ext uri="{FF2B5EF4-FFF2-40B4-BE49-F238E27FC236}">
                    <a16:creationId xmlns:a16="http://schemas.microsoft.com/office/drawing/2014/main" id="{20AF2369-61BC-4128-AA91-05DA088763D5}"/>
                  </a:ext>
                </a:extLst>
              </p:cNvPr>
              <p:cNvPicPr>
                <a:picLocks noGrp="1" noRot="1" noChangeAspect="1" noMove="1" noResize="1" noEditPoints="1" noAdjustHandles="1" noChangeArrowheads="1" noChangeShapeType="1"/>
              </p:cNvPicPr>
              <p:nvPr/>
            </p:nvPicPr>
            <p:blipFill>
              <a:blip r:embed="rId4"/>
              <a:stretch>
                <a:fillRect/>
              </a:stretch>
            </p:blipFill>
            <p:spPr>
              <a:xfrm>
                <a:off x="-2438400" y="3974726"/>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01615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750"/>
                            </p:stCondLst>
                            <p:childTnLst>
                              <p:par>
                                <p:cTn id="8" presetID="2" presetClass="entr" presetSubtype="4" fill="hold" grpId="0" nodeType="afterEffect">
                                  <p:stCondLst>
                                    <p:cond delay="750"/>
                                  </p:stCondLst>
                                  <p:childTnLst>
                                    <p:set>
                                      <p:cBhvr>
                                        <p:cTn id="9" dur="1" fill="hold">
                                          <p:stCondLst>
                                            <p:cond delay="0"/>
                                          </p:stCondLst>
                                        </p:cTn>
                                        <p:tgtEl>
                                          <p:spTgt spid="6">
                                            <p:txEl>
                                              <p:pRg st="0" end="0"/>
                                            </p:txEl>
                                          </p:spTgt>
                                        </p:tgtEl>
                                        <p:attrNameLst>
                                          <p:attrName>style.visibility</p:attrName>
                                        </p:attrNameLst>
                                      </p:cBhvr>
                                      <p:to>
                                        <p:strVal val="visible"/>
                                      </p:to>
                                    </p:set>
                                    <p:anim calcmode="lin" valueType="num">
                                      <p:cBhvr additive="base">
                                        <p:cTn id="1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42" presetClass="entr" presetSubtype="0" fill="hold" nodeType="afterEffect">
                                  <p:stCondLst>
                                    <p:cond delay="7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8F6E6-B363-4E12-8EC1-B5A45AE6077F}"/>
              </a:ext>
            </a:extLst>
          </p:cNvPr>
          <p:cNvSpPr>
            <a:spLocks noGrp="1"/>
          </p:cNvSpPr>
          <p:nvPr>
            <p:ph type="title"/>
          </p:nvPr>
        </p:nvSpPr>
        <p:spPr>
          <a:xfrm>
            <a:off x="838200" y="333421"/>
            <a:ext cx="10515600" cy="527713"/>
          </a:xfrm>
        </p:spPr>
        <p:txBody>
          <a:bodyPr>
            <a:normAutofit fontScale="90000"/>
          </a:bodyPr>
          <a:lstStyle/>
          <a:p>
            <a:pPr algn="ctr"/>
            <a:r>
              <a:rPr lang="de-DE" b="1" dirty="0">
                <a:solidFill>
                  <a:schemeClr val="accent1">
                    <a:lumMod val="75000"/>
                  </a:schemeClr>
                </a:solidFill>
              </a:rPr>
              <a:t>Schulbesuchsordnung</a:t>
            </a:r>
          </a:p>
        </p:txBody>
      </p:sp>
      <p:sp>
        <p:nvSpPr>
          <p:cNvPr id="3" name="Inhaltsplatzhalter 2">
            <a:extLst>
              <a:ext uri="{FF2B5EF4-FFF2-40B4-BE49-F238E27FC236}">
                <a16:creationId xmlns:a16="http://schemas.microsoft.com/office/drawing/2014/main" id="{2AD9B450-D34F-4BC9-A918-34D48A11AC4D}"/>
              </a:ext>
            </a:extLst>
          </p:cNvPr>
          <p:cNvSpPr>
            <a:spLocks noGrp="1"/>
          </p:cNvSpPr>
          <p:nvPr>
            <p:ph idx="1"/>
          </p:nvPr>
        </p:nvSpPr>
        <p:spPr>
          <a:xfrm>
            <a:off x="900344" y="985423"/>
            <a:ext cx="10791548" cy="5734974"/>
          </a:xfrm>
        </p:spPr>
        <p:txBody>
          <a:bodyPr>
            <a:normAutofit fontScale="25000" lnSpcReduction="20000"/>
          </a:bodyPr>
          <a:lstStyle/>
          <a:p>
            <a:pPr marL="0" indent="0" algn="ctr">
              <a:lnSpc>
                <a:spcPct val="107000"/>
              </a:lnSpc>
              <a:spcAft>
                <a:spcPts val="800"/>
              </a:spcAft>
              <a:buNone/>
            </a:pPr>
            <a:r>
              <a:rPr lang="de-DE" sz="7200" b="1" u="sng" dirty="0">
                <a:effectLst/>
                <a:latin typeface="Calibri" panose="020F0502020204030204" pitchFamily="34" charset="0"/>
                <a:ea typeface="Calibri" panose="020F0502020204030204" pitchFamily="34" charset="0"/>
                <a:cs typeface="Times New Roman" panose="02020603050405020304" pitchFamily="18" charset="0"/>
              </a:rPr>
              <a:t>§ 4 Beurlaubung</a:t>
            </a:r>
            <a:endParaRPr lang="de-DE" sz="72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260350" indent="0">
              <a:lnSpc>
                <a:spcPct val="107000"/>
              </a:lnSpc>
              <a:spcAft>
                <a:spcPts val="800"/>
              </a:spcAft>
              <a:buNone/>
            </a:pPr>
            <a:r>
              <a:rPr lang="de-DE" sz="4800" dirty="0">
                <a:effectLst/>
                <a:latin typeface="Calibri" panose="020F0502020204030204" pitchFamily="34" charset="0"/>
                <a:ea typeface="Calibri" panose="020F0502020204030204" pitchFamily="34" charset="0"/>
                <a:cs typeface="Times New Roman" panose="02020603050405020304" pitchFamily="18" charset="0"/>
              </a:rPr>
              <a:t>(1) Ein Schüler kann nur in besonderen Ausnahmefällen vom Schulbesuch beurlaubt werden. Die Beurlaubung soll rechtzeitig schriftlich bei der Schule beantragt werden. Antragsberechtigt ist der volljährige Schüler, im Falle der Minderjährigkeit die Erziehungsberechtigten sowie in Fällen des § 5 auch der Ausbildende, der Arbeitgeber oder dessen Bevollmächtigte.</a:t>
            </a:r>
          </a:p>
          <a:p>
            <a:pPr marL="0" indent="0">
              <a:lnSpc>
                <a:spcPct val="107000"/>
              </a:lnSpc>
              <a:spcAft>
                <a:spcPts val="800"/>
              </a:spcAft>
              <a:buNone/>
            </a:pPr>
            <a:r>
              <a:rPr lang="de-DE" sz="4800" dirty="0">
                <a:effectLst/>
                <a:latin typeface="Calibri" panose="020F0502020204030204" pitchFamily="34" charset="0"/>
                <a:ea typeface="Calibri" panose="020F0502020204030204" pitchFamily="34" charset="0"/>
                <a:cs typeface="Times New Roman" panose="02020603050405020304" pitchFamily="18" charset="0"/>
              </a:rPr>
              <a:t>(3) Als Beurlaubungsgründe können insbesondere anerkannt werden:</a:t>
            </a:r>
          </a:p>
          <a:p>
            <a:pPr marL="0" marR="170180" indent="0">
              <a:lnSpc>
                <a:spcPct val="107000"/>
              </a:lnSpc>
              <a:spcAft>
                <a:spcPts val="800"/>
              </a:spcAft>
              <a:buNone/>
            </a:pPr>
            <a:r>
              <a:rPr lang="de-DE" sz="4800" dirty="0">
                <a:effectLst/>
                <a:latin typeface="Calibri" panose="020F0502020204030204" pitchFamily="34" charset="0"/>
                <a:ea typeface="Calibri" panose="020F0502020204030204" pitchFamily="34" charset="0"/>
                <a:cs typeface="Times New Roman" panose="02020603050405020304" pitchFamily="18" charset="0"/>
              </a:rPr>
              <a:t>	1.  wichtige persönliche oder familiäre Gründe und Anlässe, beispielsweise Eheschließung, Todesfall;</a:t>
            </a:r>
          </a:p>
          <a:p>
            <a:pPr marL="0" marR="170180" indent="0">
              <a:lnSpc>
                <a:spcPct val="107000"/>
              </a:lnSpc>
              <a:spcAft>
                <a:spcPts val="800"/>
              </a:spcAft>
              <a:buNone/>
            </a:pPr>
            <a:r>
              <a:rPr lang="de-DE" sz="4800" dirty="0">
                <a:effectLst/>
                <a:latin typeface="Calibri" panose="020F0502020204030204" pitchFamily="34" charset="0"/>
                <a:ea typeface="Calibri" panose="020F0502020204030204" pitchFamily="34" charset="0"/>
                <a:cs typeface="Times New Roman" panose="02020603050405020304" pitchFamily="18" charset="0"/>
              </a:rPr>
              <a:t>	2.  die Teilnahme am internationalen Schüleraustausch, soweit die obere Schulaufsichtsbehörde der Durchführung des Austausches zugestimmt hat;</a:t>
            </a:r>
          </a:p>
          <a:p>
            <a:pPr marL="0" indent="0">
              <a:lnSpc>
                <a:spcPct val="107000"/>
              </a:lnSpc>
              <a:spcAft>
                <a:spcPts val="800"/>
              </a:spcAft>
              <a:buNone/>
            </a:pPr>
            <a:r>
              <a:rPr lang="de-DE" sz="4800" dirty="0">
                <a:effectLst/>
                <a:latin typeface="Calibri" panose="020F0502020204030204" pitchFamily="34" charset="0"/>
                <a:ea typeface="Calibri" panose="020F0502020204030204" pitchFamily="34" charset="0"/>
                <a:cs typeface="Times New Roman" panose="02020603050405020304" pitchFamily="18" charset="0"/>
              </a:rPr>
              <a:t>	3.  die Teilnahme an wissenschaftlichen, beruflichen oder künstlerischen Wettbewerben, soweit die oberste Schulaufsichtsbehörde der Durchführung 	des Wettbewerbes zugestimmt hat;</a:t>
            </a:r>
          </a:p>
          <a:p>
            <a:pPr marL="0" indent="0">
              <a:lnSpc>
                <a:spcPct val="107000"/>
              </a:lnSpc>
              <a:spcAft>
                <a:spcPts val="800"/>
              </a:spcAft>
              <a:buNone/>
            </a:pPr>
            <a:r>
              <a:rPr lang="de-DE" sz="4800" dirty="0">
                <a:effectLst/>
                <a:latin typeface="Calibri" panose="020F0502020204030204" pitchFamily="34" charset="0"/>
                <a:ea typeface="Calibri" panose="020F0502020204030204" pitchFamily="34" charset="0"/>
                <a:cs typeface="Times New Roman" panose="02020603050405020304" pitchFamily="18" charset="0"/>
              </a:rPr>
              <a:t>	4.  die aktive Teilnahme an sportlichen Wettkämpfen sowie an Lehrgängen von Trainingszentren, soweit die Teilnahme des Schülers von einem 	Fachverband des Landessportbundes befürwortet wird;</a:t>
            </a:r>
          </a:p>
          <a:p>
            <a:pPr marL="0" indent="0">
              <a:lnSpc>
                <a:spcPct val="107000"/>
              </a:lnSpc>
              <a:spcAft>
                <a:spcPts val="800"/>
              </a:spcAft>
              <a:buNone/>
            </a:pPr>
            <a:r>
              <a:rPr lang="de-DE" sz="4800" dirty="0">
                <a:latin typeface="Calibri" panose="020F0502020204030204" pitchFamily="34" charset="0"/>
                <a:ea typeface="Calibri" panose="020F0502020204030204" pitchFamily="34" charset="0"/>
                <a:cs typeface="Times New Roman" panose="02020603050405020304" pitchFamily="18" charset="0"/>
              </a:rPr>
              <a:t>	</a:t>
            </a:r>
            <a:r>
              <a:rPr lang="de-DE" sz="4800" dirty="0">
                <a:effectLst/>
                <a:latin typeface="Calibri" panose="020F0502020204030204" pitchFamily="34" charset="0"/>
                <a:ea typeface="Calibri" panose="020F0502020204030204" pitchFamily="34" charset="0"/>
                <a:cs typeface="Times New Roman" panose="02020603050405020304" pitchFamily="18" charset="0"/>
              </a:rPr>
              <a:t>5.  Heilkuren oder Erholungsaufenthalte, die vom Gesundheitsamt oder vom Vertrauensarzt einer Krankenkasse veranlasst oder befürwortet worden sind;</a:t>
            </a:r>
          </a:p>
          <a:p>
            <a:pPr marL="0" indent="0">
              <a:lnSpc>
                <a:spcPct val="107000"/>
              </a:lnSpc>
              <a:spcAft>
                <a:spcPts val="800"/>
              </a:spcAft>
              <a:buNone/>
            </a:pPr>
            <a:r>
              <a:rPr lang="de-DE" sz="4800" dirty="0">
                <a:effectLst/>
                <a:latin typeface="Calibri" panose="020F0502020204030204" pitchFamily="34" charset="0"/>
                <a:ea typeface="Calibri" panose="020F0502020204030204" pitchFamily="34" charset="0"/>
                <a:cs typeface="Times New Roman" panose="02020603050405020304" pitchFamily="18" charset="0"/>
              </a:rPr>
              <a:t>	6. die Glaubhaftmachung des Berufsschulpflichtigen, dass sein weiterer Besuch der Berufsschule der Aufnahme oder der Fortdauer eines 	Arbeitsverhältnisses entgegensteht, wobei der Berufsschulpflichtige in keinem Ausbildungsverhältnis steht und entweder das Berufsgrundbildungsjahr 	erfolgreich abgeschlossen hat oder mindestens zwei Jahre seiner Berufsschulpflicht nachgekommen ist sowie zum Zeitpunkt des Ausscheidens aus der 	Berufsschule volljährig ist.</a:t>
            </a:r>
          </a:p>
          <a:p>
            <a:pPr marL="0" indent="0">
              <a:lnSpc>
                <a:spcPct val="107000"/>
              </a:lnSpc>
              <a:spcAft>
                <a:spcPts val="800"/>
              </a:spcAft>
              <a:buNone/>
            </a:pPr>
            <a:r>
              <a:rPr lang="de-DE" sz="4800" dirty="0">
                <a:effectLst/>
                <a:latin typeface="Calibri" panose="020F0502020204030204" pitchFamily="34" charset="0"/>
                <a:ea typeface="Calibri" panose="020F0502020204030204" pitchFamily="34" charset="0"/>
                <a:cs typeface="Times New Roman" panose="02020603050405020304" pitchFamily="18" charset="0"/>
              </a:rPr>
              <a:t>(4) Die Beurlaubung kann davon abhängig gemacht werden, dass der versäumte Unterricht ganz oder teilweise nachgeholt wird, wobei Unterricht im Rahmen von Absatz 3 Nr. 2 angerechnet werden kann.</a:t>
            </a:r>
          </a:p>
          <a:p>
            <a:pPr marL="0" indent="0">
              <a:lnSpc>
                <a:spcPct val="107000"/>
              </a:lnSpc>
              <a:spcAft>
                <a:spcPts val="800"/>
              </a:spcAft>
              <a:buNone/>
            </a:pPr>
            <a:r>
              <a:rPr lang="de-DE" sz="4800" dirty="0">
                <a:effectLst/>
                <a:latin typeface="Calibri" panose="020F0502020204030204" pitchFamily="34" charset="0"/>
                <a:ea typeface="Calibri" panose="020F0502020204030204" pitchFamily="34" charset="0"/>
                <a:cs typeface="Times New Roman" panose="02020603050405020304" pitchFamily="18" charset="0"/>
              </a:rPr>
              <a:t>(5) Zuständig für die Entscheidung über Beurlaubungen von bis zu zwei Tagen ist der Klassenlehrer, im Übrigen der Schulleiter.</a:t>
            </a:r>
          </a:p>
          <a:p>
            <a:pPr marL="0" indent="0">
              <a:lnSpc>
                <a:spcPct val="107000"/>
              </a:lnSpc>
              <a:spcAft>
                <a:spcPts val="800"/>
              </a:spcAft>
              <a:buNone/>
            </a:pPr>
            <a:endParaRPr lang="de-DE" sz="4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de-DE" dirty="0"/>
          </a:p>
        </p:txBody>
      </p:sp>
    </p:spTree>
    <p:extLst>
      <p:ext uri="{BB962C8B-B14F-4D97-AF65-F5344CB8AC3E}">
        <p14:creationId xmlns:p14="http://schemas.microsoft.com/office/powerpoint/2010/main" val="4082010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842FABB-34CE-4A8E-B288-0A12BEBBF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3875" y="159058"/>
            <a:ext cx="3269942" cy="3269942"/>
          </a:xfrm>
          <a:prstGeom prst="rect">
            <a:avLst/>
          </a:prstGeom>
        </p:spPr>
      </p:pic>
      <p:sp>
        <p:nvSpPr>
          <p:cNvPr id="2" name="Titel 1">
            <a:extLst>
              <a:ext uri="{FF2B5EF4-FFF2-40B4-BE49-F238E27FC236}">
                <a16:creationId xmlns:a16="http://schemas.microsoft.com/office/drawing/2014/main" id="{516C556A-6923-4B83-B120-EA7C486C35EF}"/>
              </a:ext>
            </a:extLst>
          </p:cNvPr>
          <p:cNvSpPr>
            <a:spLocks noGrp="1"/>
          </p:cNvSpPr>
          <p:nvPr>
            <p:ph type="title"/>
          </p:nvPr>
        </p:nvSpPr>
        <p:spPr>
          <a:xfrm>
            <a:off x="838200" y="391757"/>
            <a:ext cx="10515600" cy="1277245"/>
          </a:xfrm>
        </p:spPr>
        <p:txBody>
          <a:bodyPr/>
          <a:lstStyle/>
          <a:p>
            <a:pPr algn="ctr"/>
            <a:r>
              <a:rPr lang="de-DE" b="1" u="sng" dirty="0" err="1"/>
              <a:t>LernSax</a:t>
            </a:r>
            <a:endParaRPr lang="de-DE" b="1" u="sng" dirty="0"/>
          </a:p>
        </p:txBody>
      </p:sp>
      <p:sp>
        <p:nvSpPr>
          <p:cNvPr id="3" name="Inhaltsplatzhalter 2">
            <a:extLst>
              <a:ext uri="{FF2B5EF4-FFF2-40B4-BE49-F238E27FC236}">
                <a16:creationId xmlns:a16="http://schemas.microsoft.com/office/drawing/2014/main" id="{09E87499-7221-42C8-ACA5-1065233E0551}"/>
              </a:ext>
            </a:extLst>
          </p:cNvPr>
          <p:cNvSpPr>
            <a:spLocks noGrp="1"/>
          </p:cNvSpPr>
          <p:nvPr>
            <p:ph idx="1"/>
          </p:nvPr>
        </p:nvSpPr>
        <p:spPr/>
        <p:txBody>
          <a:bodyPr>
            <a:normAutofit lnSpcReduction="10000"/>
          </a:bodyPr>
          <a:lstStyle/>
          <a:p>
            <a:pPr marL="0" indent="0" algn="ctr">
              <a:buNone/>
            </a:pPr>
            <a:endParaRPr lang="de-DE" dirty="0"/>
          </a:p>
          <a:p>
            <a:pPr marL="0" indent="0" algn="ctr">
              <a:buNone/>
            </a:pPr>
            <a:endParaRPr lang="de-DE" dirty="0"/>
          </a:p>
          <a:p>
            <a:pPr marL="0" indent="0" algn="ctr">
              <a:buNone/>
            </a:pPr>
            <a:endParaRPr lang="de-DE" dirty="0"/>
          </a:p>
          <a:p>
            <a:pPr marL="0" indent="0" algn="ctr">
              <a:buNone/>
            </a:pPr>
            <a:r>
              <a:rPr lang="de-DE" dirty="0"/>
              <a:t>Kommunikationsplattform unserer Schule</a:t>
            </a:r>
          </a:p>
          <a:p>
            <a:pPr marL="0" indent="0">
              <a:buNone/>
            </a:pPr>
            <a:endParaRPr lang="de-DE" dirty="0"/>
          </a:p>
          <a:p>
            <a:pPr marL="0" indent="0">
              <a:buNone/>
            </a:pPr>
            <a:endParaRPr lang="de-DE" dirty="0"/>
          </a:p>
          <a:p>
            <a:pPr marL="0" indent="0">
              <a:buNone/>
            </a:pPr>
            <a:r>
              <a:rPr lang="de-DE" dirty="0"/>
              <a:t>alle wichtige Mitteilungen unserer Schule</a:t>
            </a:r>
          </a:p>
          <a:p>
            <a:pPr marL="0" indent="0">
              <a:buNone/>
            </a:pPr>
            <a:r>
              <a:rPr lang="de-DE" dirty="0"/>
              <a:t>Email- Kontakt zu Lehrern und Eltern</a:t>
            </a:r>
          </a:p>
          <a:p>
            <a:pPr marL="0" indent="0">
              <a:buNone/>
            </a:pPr>
            <a:r>
              <a:rPr lang="de-DE" dirty="0"/>
              <a:t>Jedes Elternteil bekommt Zugang zu </a:t>
            </a:r>
            <a:r>
              <a:rPr lang="de-DE" dirty="0" err="1"/>
              <a:t>LernSax</a:t>
            </a:r>
            <a:r>
              <a:rPr lang="de-DE" dirty="0"/>
              <a:t> in der 1. Schulwoche.</a:t>
            </a:r>
          </a:p>
          <a:p>
            <a:pPr marL="0" indent="0">
              <a:buNone/>
            </a:pPr>
            <a:endParaRPr lang="de-DE" dirty="0"/>
          </a:p>
          <a:p>
            <a:pPr marL="0" indent="0" algn="ctr">
              <a:buNone/>
            </a:pPr>
            <a:endParaRPr lang="de-DE" dirty="0"/>
          </a:p>
        </p:txBody>
      </p:sp>
    </p:spTree>
    <p:extLst>
      <p:ext uri="{BB962C8B-B14F-4D97-AF65-F5344CB8AC3E}">
        <p14:creationId xmlns:p14="http://schemas.microsoft.com/office/powerpoint/2010/main" val="34275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75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50"/>
                            </p:stCondLst>
                            <p:childTnLst>
                              <p:par>
                                <p:cTn id="11" presetID="10" presetClass="entr" presetSubtype="0" fill="hold" grpId="0" nodeType="afterEffect">
                                  <p:stCondLst>
                                    <p:cond delay="75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par>
                          <p:cTn id="14" fill="hold">
                            <p:stCondLst>
                              <p:cond delay="2500"/>
                            </p:stCondLst>
                            <p:childTnLst>
                              <p:par>
                                <p:cTn id="15" presetID="10" presetClass="entr" presetSubtype="0" fill="hold" grpId="0" nodeType="afterEffect">
                                  <p:stCondLst>
                                    <p:cond delay="75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par>
                          <p:cTn id="18" fill="hold">
                            <p:stCondLst>
                              <p:cond delay="3750"/>
                            </p:stCondLst>
                            <p:childTnLst>
                              <p:par>
                                <p:cTn id="19" presetID="10" presetClass="entr" presetSubtype="0" fill="hold" grpId="0" nodeType="afterEffect">
                                  <p:stCondLst>
                                    <p:cond delay="75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par>
                          <p:cTn id="22" fill="hold">
                            <p:stCondLst>
                              <p:cond delay="5000"/>
                            </p:stCondLst>
                            <p:childTnLst>
                              <p:par>
                                <p:cTn id="23" presetID="10" presetClass="entr" presetSubtype="0" fill="hold" grpId="0" nodeType="afterEffect">
                                  <p:stCondLst>
                                    <p:cond delay="75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81D78-1F6E-4B38-B20C-8FFD3233873F}"/>
              </a:ext>
            </a:extLst>
          </p:cNvPr>
          <p:cNvSpPr>
            <a:spLocks noGrp="1"/>
          </p:cNvSpPr>
          <p:nvPr>
            <p:ph type="title"/>
          </p:nvPr>
        </p:nvSpPr>
        <p:spPr/>
        <p:txBody>
          <a:bodyPr/>
          <a:lstStyle/>
          <a:p>
            <a:pPr algn="ctr"/>
            <a:r>
              <a:rPr lang="de-DE" b="1" u="sng" dirty="0"/>
              <a:t>Schulkonto</a:t>
            </a:r>
          </a:p>
        </p:txBody>
      </p:sp>
      <p:sp>
        <p:nvSpPr>
          <p:cNvPr id="3" name="Inhaltsplatzhalter 2">
            <a:extLst>
              <a:ext uri="{FF2B5EF4-FFF2-40B4-BE49-F238E27FC236}">
                <a16:creationId xmlns:a16="http://schemas.microsoft.com/office/drawing/2014/main" id="{49881873-5D83-451C-BAE8-665B59983984}"/>
              </a:ext>
            </a:extLst>
          </p:cNvPr>
          <p:cNvSpPr>
            <a:spLocks noGrp="1"/>
          </p:cNvSpPr>
          <p:nvPr>
            <p:ph idx="1"/>
          </p:nvPr>
        </p:nvSpPr>
        <p:spPr>
          <a:xfrm>
            <a:off x="838200" y="2636667"/>
            <a:ext cx="10515600" cy="3540295"/>
          </a:xfrm>
        </p:spPr>
        <p:txBody>
          <a:bodyPr/>
          <a:lstStyle/>
          <a:p>
            <a:pPr marL="0" indent="0">
              <a:buNone/>
            </a:pPr>
            <a:r>
              <a:rPr lang="de-DE" dirty="0"/>
              <a:t>Sparkasse Meißen</a:t>
            </a:r>
          </a:p>
          <a:p>
            <a:pPr marL="0" indent="0">
              <a:buNone/>
            </a:pPr>
            <a:r>
              <a:rPr lang="de-DE" dirty="0"/>
              <a:t>IBAN: DE90 8505 5000 0500 1555 85</a:t>
            </a:r>
          </a:p>
          <a:p>
            <a:endParaRPr lang="de-DE" dirty="0"/>
          </a:p>
          <a:p>
            <a:pPr marL="0" indent="0">
              <a:buNone/>
            </a:pPr>
            <a:r>
              <a:rPr lang="de-DE" dirty="0"/>
              <a:t>Angegebenen Verwendungszweck unbedingt verwenden:</a:t>
            </a:r>
          </a:p>
          <a:p>
            <a:pPr marL="0" indent="0">
              <a:buNone/>
            </a:pPr>
            <a:r>
              <a:rPr lang="de-DE" dirty="0"/>
              <a:t>                         Grund, Name des Kindes, Klasse</a:t>
            </a:r>
          </a:p>
        </p:txBody>
      </p:sp>
      <p:pic>
        <p:nvPicPr>
          <p:cNvPr id="5" name="dimg_99" descr="Fliegende Sack Euro Geld Mit Flügeln Illustration Lizenzfreie Fotos, Bilder  und Stock Fotografie. Image 7017814.">
            <a:extLst>
              <a:ext uri="{FF2B5EF4-FFF2-40B4-BE49-F238E27FC236}">
                <a16:creationId xmlns:a16="http://schemas.microsoft.com/office/drawing/2014/main" id="{C83284EE-6D90-441E-8003-87EE60298D8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24524" y="943690"/>
            <a:ext cx="2049780" cy="2232660"/>
          </a:xfrm>
          <a:prstGeom prst="rect">
            <a:avLst/>
          </a:prstGeom>
          <a:noFill/>
          <a:ln>
            <a:noFill/>
          </a:ln>
        </p:spPr>
      </p:pic>
      <p:sp>
        <p:nvSpPr>
          <p:cNvPr id="6" name="Textfeld 5">
            <a:extLst>
              <a:ext uri="{FF2B5EF4-FFF2-40B4-BE49-F238E27FC236}">
                <a16:creationId xmlns:a16="http://schemas.microsoft.com/office/drawing/2014/main" id="{9E5FA52A-DD8D-4ECD-9AF7-BF5EEB0D2E6D}"/>
              </a:ext>
            </a:extLst>
          </p:cNvPr>
          <p:cNvSpPr txBox="1"/>
          <p:nvPr/>
        </p:nvSpPr>
        <p:spPr>
          <a:xfrm>
            <a:off x="838200" y="6123543"/>
            <a:ext cx="894797" cy="215444"/>
          </a:xfrm>
          <a:prstGeom prst="rect">
            <a:avLst/>
          </a:prstGeom>
          <a:noFill/>
        </p:spPr>
        <p:txBody>
          <a:bodyPr wrap="none" rtlCol="0">
            <a:spAutoFit/>
          </a:bodyPr>
          <a:lstStyle/>
          <a:p>
            <a:r>
              <a:rPr lang="de-DE" sz="800" dirty="0">
                <a:latin typeface="+mj-lt"/>
              </a:rPr>
              <a:t>Bildquelle: 123RF</a:t>
            </a:r>
          </a:p>
        </p:txBody>
      </p:sp>
    </p:spTree>
    <p:extLst>
      <p:ext uri="{BB962C8B-B14F-4D97-AF65-F5344CB8AC3E}">
        <p14:creationId xmlns:p14="http://schemas.microsoft.com/office/powerpoint/2010/main" val="84569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750"/>
                            </p:stCondLst>
                            <p:childTnLst>
                              <p:par>
                                <p:cTn id="8" presetID="10" presetClass="entr" presetSubtype="0" fill="hold" nodeType="after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2000"/>
                            </p:stCondLst>
                            <p:childTnLst>
                              <p:par>
                                <p:cTn id="12" presetID="10" presetClass="entr" presetSubtype="0" fill="hold" grpId="0" nodeType="afterEffect">
                                  <p:stCondLst>
                                    <p:cond delay="75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3250"/>
                            </p:stCondLst>
                            <p:childTnLst>
                              <p:par>
                                <p:cTn id="16" presetID="10" presetClass="entr" presetSubtype="0" fill="hold" grpId="0" nodeType="afterEffect">
                                  <p:stCondLst>
                                    <p:cond delay="75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4500"/>
                            </p:stCondLst>
                            <p:childTnLst>
                              <p:par>
                                <p:cTn id="20" presetID="10" presetClass="entr" presetSubtype="0" fill="hold" grpId="0" nodeType="afterEffect">
                                  <p:stCondLst>
                                    <p:cond delay="7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750"/>
                            </p:stCondLst>
                            <p:childTnLst>
                              <p:par>
                                <p:cTn id="24" presetID="10" presetClass="entr" presetSubtype="0" fill="hold" grpId="0" nodeType="afterEffect">
                                  <p:stCondLst>
                                    <p:cond delay="75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par>
                          <p:cTn id="27" fill="hold">
                            <p:stCondLst>
                              <p:cond delay="7000"/>
                            </p:stCondLst>
                            <p:childTnLst>
                              <p:par>
                                <p:cTn id="28" presetID="10" presetClass="entr" presetSubtype="0" fill="hold" grpId="0" nodeType="after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6"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731</Words>
  <Application>Microsoft Office PowerPoint</Application>
  <PresentationFormat>Breitbild</PresentationFormat>
  <Paragraphs>117</Paragraphs>
  <Slides>15</Slides>
  <Notes>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15</vt:i4>
      </vt:variant>
    </vt:vector>
  </HeadingPairs>
  <TitlesOfParts>
    <vt:vector size="23" baseType="lpstr">
      <vt:lpstr>Arial</vt:lpstr>
      <vt:lpstr>Calibri</vt:lpstr>
      <vt:lpstr>Calibri Light</vt:lpstr>
      <vt:lpstr>Comic Sans MS</vt:lpstr>
      <vt:lpstr>Cormorant Garamond Bold Italics</vt:lpstr>
      <vt:lpstr>Quicksand</vt:lpstr>
      <vt:lpstr>Quicksand Bold</vt:lpstr>
      <vt:lpstr>Office</vt:lpstr>
      <vt:lpstr>Herzlich Willkommen</vt:lpstr>
      <vt:lpstr>PowerPoint-Präsentation</vt:lpstr>
      <vt:lpstr> </vt:lpstr>
      <vt:lpstr>„Kunst &amp; Sport verbinden“</vt:lpstr>
      <vt:lpstr>Schuleinführung   </vt:lpstr>
      <vt:lpstr>Erste Schulwoche</vt:lpstr>
      <vt:lpstr>Schulbesuchsordnung</vt:lpstr>
      <vt:lpstr>LernSax</vt:lpstr>
      <vt:lpstr>Schulkonto</vt:lpstr>
      <vt:lpstr>PowerPoint-Präsentation</vt:lpstr>
      <vt:lpstr>Aktuelle Themen </vt:lpstr>
      <vt:lpstr>PowerPoint-Präsentation</vt:lpstr>
      <vt:lpstr>PowerPoint-Präsentation</vt:lpstr>
      <vt:lpstr>GTA- Ganztagsangebote unserer Schule</vt:lpstr>
      <vt:lpstr>Vielen Dank für Ihre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dc:title>
  <dc:creator>Lehrer</dc:creator>
  <cp:lastModifiedBy>Lehrer</cp:lastModifiedBy>
  <cp:revision>60</cp:revision>
  <dcterms:created xsi:type="dcterms:W3CDTF">2024-05-05T14:11:42Z</dcterms:created>
  <dcterms:modified xsi:type="dcterms:W3CDTF">2026-06-09T17:43:44Z</dcterms:modified>
</cp:coreProperties>
</file>